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sldIdLst>
    <p:sldId id="306" r:id="rId2"/>
    <p:sldId id="305" r:id="rId3"/>
    <p:sldId id="300" r:id="rId4"/>
    <p:sldId id="279" r:id="rId5"/>
    <p:sldId id="299" r:id="rId6"/>
    <p:sldId id="303" r:id="rId7"/>
    <p:sldId id="304" r:id="rId8"/>
    <p:sldId id="308" r:id="rId9"/>
    <p:sldId id="307" r:id="rId10"/>
    <p:sldId id="309" r:id="rId11"/>
    <p:sldId id="312" r:id="rId12"/>
    <p:sldId id="311" r:id="rId13"/>
    <p:sldId id="310" r:id="rId14"/>
    <p:sldId id="317" r:id="rId15"/>
    <p:sldId id="313" r:id="rId16"/>
    <p:sldId id="314" r:id="rId17"/>
    <p:sldId id="315" r:id="rId18"/>
    <p:sldId id="320" r:id="rId19"/>
    <p:sldId id="319" r:id="rId20"/>
    <p:sldId id="321" r:id="rId21"/>
    <p:sldId id="322" r:id="rId22"/>
    <p:sldId id="323" r:id="rId23"/>
    <p:sldId id="324" r:id="rId24"/>
    <p:sldId id="325" r:id="rId25"/>
    <p:sldId id="298" r:id="rId26"/>
    <p:sldId id="276" r:id="rId27"/>
    <p:sldId id="264" r:id="rId28"/>
    <p:sldId id="277" r:id="rId29"/>
    <p:sldId id="268" r:id="rId30"/>
    <p:sldId id="262" r:id="rId31"/>
    <p:sldId id="261" r:id="rId32"/>
    <p:sldId id="28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6-4A0C-B9CE-41819F66A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E6-4A0C-B9CE-41819F66A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E6-4A0C-B9CE-41819F66A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8145632"/>
        <c:axId val="267654864"/>
      </c:barChart>
      <c:catAx>
        <c:axId val="2381456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67654864"/>
        <c:crosses val="autoZero"/>
        <c:auto val="1"/>
        <c:lblAlgn val="ctr"/>
        <c:lblOffset val="100"/>
        <c:noMultiLvlLbl val="0"/>
      </c:catAx>
      <c:valAx>
        <c:axId val="26765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38145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A-41E8-AE1B-B8A5EB13E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A-41E8-AE1B-B8A5EB13E9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A-41E8-AE1B-B8A5EB13E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7658224"/>
        <c:axId val="263067104"/>
      </c:barChart>
      <c:catAx>
        <c:axId val="2676582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63067104"/>
        <c:crosses val="autoZero"/>
        <c:auto val="1"/>
        <c:lblAlgn val="ctr"/>
        <c:lblOffset val="100"/>
        <c:noMultiLvlLbl val="0"/>
      </c:catAx>
      <c:valAx>
        <c:axId val="263067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67658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change the</a:t>
            </a:r>
            <a:r>
              <a:rPr lang="en-US" baseline="0" dirty="0" smtClean="0"/>
              <a:t> picture background.</a:t>
            </a:r>
          </a:p>
          <a:p>
            <a:r>
              <a:rPr lang="en-US" baseline="0" dirty="0" smtClean="0"/>
              <a:t>1) Select the shape (in front of the image) and send it to back</a:t>
            </a:r>
          </a:p>
          <a:p>
            <a:r>
              <a:rPr lang="en-US" baseline="0" dirty="0" smtClean="0"/>
              <a:t>2) Delete the image and drag and drop you own // 3) Send to back the new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1828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41149" y="1458976"/>
            <a:ext cx="516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营销中心读书会十一月第二期</a:t>
            </a:r>
            <a:endParaRPr lang="en-US" sz="20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1055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Give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you an idea of how a workspace looks in practice, here's an example: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7" y="1189025"/>
            <a:ext cx="5462371" cy="54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1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ackage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ain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51" y="1112516"/>
            <a:ext cx="6799727" cy="50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Learning Journey Begins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8" y="1620170"/>
            <a:ext cx="5795538" cy="32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3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基础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1531543"/>
            <a:ext cx="4118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语言数据类型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语言常量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语言运算符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语言条件语句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语言循环语句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语言变量作用域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指针</a:t>
            </a:r>
            <a:endParaRPr lang="zh-CN" alt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6692296" y="1533050"/>
            <a:ext cx="41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语言结构体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语言切片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(Slice)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语言范围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(Range)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Map(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集合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语言递归函数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语言类型转换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语言接口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错误处理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91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Code Example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n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ew VS make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allocation primitives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1065178" y="2650238"/>
            <a:ext cx="84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分配内存的内建函数，但是与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不一样的是，它并不初始化内存，只是将其置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零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返回一个指向新分配的类型为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对于不同的数据类型，零值的意义是完全不一样的。比如，对于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类型，零值为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false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的零值是空字符串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754844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只分配内存，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的初始化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1065178" y="4351272"/>
            <a:ext cx="841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内建函数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make(T,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args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new(T)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的用途不一样。它只用来创建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，并且返回一个初始化的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而不是置零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的值（而不是*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33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内核线程状态变化：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27" y="1187511"/>
            <a:ext cx="776545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Kernel Scheduling Entity, KSE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484310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这里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为例。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历史上，最开始使用的线程是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有些方面受限于内核的特性，从而违背了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SUSV3 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标准。即它要根据内核的特性来实现线程，有些地方没有遵循统一的标准。后来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IBM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NGPT(Next Generation POSIX Threads)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，性能明显优于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，人们曾把它当作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的继任者。但最后，又有一个项目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NPTL(Native POSIX Threads Library)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出来后，性能更优于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2002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项目停止开发，我们现在用的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线程就是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</a:t>
            </a:r>
          </a:p>
        </p:txBody>
      </p:sp>
      <p:sp>
        <p:nvSpPr>
          <p:cNvPr id="9" name="TextBox 50"/>
          <p:cNvSpPr txBox="1"/>
          <p:nvPr/>
        </p:nvSpPr>
        <p:spPr>
          <a:xfrm>
            <a:off x="1065178" y="4143158"/>
            <a:ext cx="841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IPC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进程通信方式：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基于共享内存的方案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基于通信的方案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基于信号的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方案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4. 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管道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637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311590"/>
            <a:ext cx="841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线程的实现模型有三个：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M:1   </a:t>
            </a:r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优点：用户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空间的线程切换开销小的优点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1:1  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优点：内核线程支持多处理器的优点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两级线程模型    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M:N</a:t>
            </a:r>
          </a:p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最大的区别是线程和内核调度实体（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kernel Scheduling Entity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简称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KSE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或者叫内核级线程）之间的对应关系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3527605"/>
            <a:ext cx="741490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0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8" y="559459"/>
            <a:ext cx="6527785" cy="5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线程模型设计核心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1065178" y="1655625"/>
            <a:ext cx="841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不要用共享内存的方式来通信。作为替代，应该以通信作为手段来共享内存。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2957696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语言的线程实现模型，有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个必知的核心元素。它们支撑起了这个线程实现模型的主框架，其简要说明如下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Machine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代表了一个内核线程。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Processor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所需的上下文环境。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Goroutine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代表了对一段需要被并发执行的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语言代码的封装。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5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线程并发模型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899782"/>
            <a:ext cx="7193903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3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Machine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核心结构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9" y="1187511"/>
            <a:ext cx="2813035" cy="50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Machine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核心结构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187511"/>
            <a:ext cx="4819574" cy="52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7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Machine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核心结构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392142"/>
            <a:ext cx="5498584" cy="52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2376234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93371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93371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04725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2545546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1862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21861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15766" y="1981200"/>
            <a:ext cx="127042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Fourth Feature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15766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766" y="3282434"/>
            <a:ext cx="1117367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Fifth Feature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766" y="3594432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15766" y="4572000"/>
            <a:ext cx="1141926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Sixth Feature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15766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8363" y="1981200"/>
            <a:ext cx="1017148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First </a:t>
            </a:r>
            <a:r>
              <a:rPr lang="id-ID" sz="1400" dirty="0" smtClean="0">
                <a:solidFill>
                  <a:srgbClr val="737572"/>
                </a:solidFill>
                <a:cs typeface="+mn-ea"/>
                <a:sym typeface="+mn-lt"/>
              </a:rPr>
              <a:t>eature</a:t>
            </a:r>
            <a:endParaRPr lang="id-ID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8683" y="3276600"/>
            <a:ext cx="131306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Second Feature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2826" y="35885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06325" y="4572000"/>
            <a:ext cx="116302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Third Feature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5249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2568458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9294176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3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3108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77231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87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54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1198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1755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421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2481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3038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0704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135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91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958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6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607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1282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8788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9041" y="3290228"/>
            <a:ext cx="753794" cy="753794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941" y="3290228"/>
            <a:ext cx="753794" cy="753794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16608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6608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9213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9213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265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65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16608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213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4265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3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5877719" y="1989286"/>
            <a:ext cx="684288" cy="79568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9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2219903" y="2128115"/>
            <a:ext cx="741796" cy="65685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9218835" y="2186792"/>
            <a:ext cx="662100" cy="683120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79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pple Watch Fro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2293624"/>
            <a:ext cx="2885236" cy="32117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4447" y="265520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54580" y="2705198"/>
            <a:ext cx="2673026" cy="254614"/>
            <a:chOff x="7528087" y="2680840"/>
            <a:chExt cx="2061939" cy="31619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7754580" y="3967994"/>
            <a:ext cx="2673026" cy="433280"/>
            <a:chOff x="7528087" y="2680840"/>
            <a:chExt cx="2061939" cy="31619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flipV="1">
            <a:off x="1554447" y="396799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563748" y="227778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First Factor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3748" y="272322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1056" y="2306011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Second Factor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1056" y="275144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056" y="4002088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Fourth Factor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056" y="444752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63748" y="400715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Third Factor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748" y="445259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3" name="AutoShape 34"/>
          <p:cNvSpPr/>
          <p:nvPr/>
        </p:nvSpPr>
        <p:spPr bwMode="auto">
          <a:xfrm>
            <a:off x="920572" y="2327377"/>
            <a:ext cx="392974" cy="3848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4" name="AutoShape 14"/>
          <p:cNvSpPr/>
          <p:nvPr/>
        </p:nvSpPr>
        <p:spPr bwMode="auto">
          <a:xfrm>
            <a:off x="10635224" y="2354382"/>
            <a:ext cx="277136" cy="4770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5" name="AutoShape 81"/>
          <p:cNvSpPr/>
          <p:nvPr/>
        </p:nvSpPr>
        <p:spPr bwMode="auto">
          <a:xfrm>
            <a:off x="935237" y="4086271"/>
            <a:ext cx="362565" cy="2922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AutoShape 92"/>
          <p:cNvSpPr/>
          <p:nvPr/>
        </p:nvSpPr>
        <p:spPr bwMode="auto">
          <a:xfrm>
            <a:off x="10636229" y="4021478"/>
            <a:ext cx="385173" cy="3228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6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23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-38878" y="1"/>
            <a:ext cx="6133292" cy="6872051"/>
          </a:xfrm>
          <a:prstGeom prst="rect">
            <a:avLst/>
          </a:prstGeom>
          <a:solidFill>
            <a:srgbClr val="00000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4414" y="1"/>
            <a:ext cx="6092826" cy="6858000"/>
          </a:xfrm>
          <a:prstGeom prst="rect">
            <a:avLst/>
          </a:prstGeom>
          <a:solidFill>
            <a:schemeClr val="bg2"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94126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684994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49" y="449555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prstClr val="white"/>
                </a:solidFill>
                <a:cs typeface="+mn-ea"/>
                <a:sym typeface="+mn-lt"/>
              </a:rPr>
              <a:t>去年市场数据</a:t>
            </a:r>
            <a:endParaRPr lang="en-US" sz="27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8132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995" y="449554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srgbClr val="737572"/>
                </a:solidFill>
                <a:cs typeface="+mn-ea"/>
                <a:sym typeface="+mn-lt"/>
              </a:rPr>
              <a:t>今年市场预估</a:t>
            </a:r>
            <a:endParaRPr lang="en-US" sz="2700" b="1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278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578446" y="4902493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036849" y="4874154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</p:spTree>
    <p:extLst>
      <p:ext uri="{BB962C8B-B14F-4D97-AF65-F5344CB8AC3E}">
        <p14:creationId xmlns:p14="http://schemas.microsoft.com/office/powerpoint/2010/main" val="196789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5178" y="1413064"/>
            <a:ext cx="10362441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ligula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hendrerit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luctus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Phasellus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pretium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libero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id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odio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tempus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nibh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Curabitur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mi. Cum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sociis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natoque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penatibus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magnis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dis parturient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montes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nascetur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ridiculus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sapien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rhoncus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sodales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ac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justo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at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magna.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ornare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felis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Vivamus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pharetra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dui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pulvinar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Maecenas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orci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malesuada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dapibus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68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101699" y="1926519"/>
          <a:ext cx="3749410" cy="30049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en-US" sz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656792" y="2081355"/>
            <a:ext cx="4378086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rgbClr val="445469"/>
                </a:solidFill>
                <a:cs typeface="+mn-ea"/>
                <a:sym typeface="+mn-lt"/>
              </a:rPr>
              <a:t>Save the Date</a:t>
            </a:r>
          </a:p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6792" y="1823790"/>
            <a:ext cx="3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400" dirty="0">
                <a:solidFill>
                  <a:srgbClr val="445469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27521" y="1878110"/>
            <a:ext cx="70970" cy="1112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sz="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792" y="3018273"/>
            <a:ext cx="356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1677" y="1566278"/>
            <a:ext cx="2308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 1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 2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</a:t>
            </a:r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强调</a:t>
            </a:r>
            <a:r>
              <a:rPr lang="en-US" altLang="zh-CN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完全开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  <a:endParaRPr 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69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Install: 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https://golang.org/dl/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https://github.com/golang/go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716246"/>
            <a:ext cx="9121930" cy="123454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325189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oot setting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154789" y="3060319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ath setting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78" y="3475622"/>
            <a:ext cx="915241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3886</Words>
  <Application>Microsoft Office PowerPoint</Application>
  <PresentationFormat>宽屏</PresentationFormat>
  <Paragraphs>422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Lato</vt:lpstr>
      <vt:lpstr>等线</vt:lpstr>
      <vt:lpstr>仿宋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231</cp:revision>
  <dcterms:created xsi:type="dcterms:W3CDTF">2016-12-13T08:41:51Z</dcterms:created>
  <dcterms:modified xsi:type="dcterms:W3CDTF">2017-12-01T07:15:57Z</dcterms:modified>
</cp:coreProperties>
</file>