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266"/>
    <a:srgbClr val="0C3C7C"/>
    <a:srgbClr val="F7A81B"/>
    <a:srgbClr val="FF7600"/>
    <a:srgbClr val="EEEEEE"/>
    <a:srgbClr val="F7A50A"/>
    <a:srgbClr val="1C4384"/>
    <a:srgbClr val="C10042"/>
    <a:srgbClr val="254A8F"/>
    <a:srgbClr val="269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9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199B8-F132-5C83-D15A-82BB09ED8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0794F4-0012-8E7F-A16B-6F03D66FC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s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FCEA69-ECB1-02EF-105B-E7883366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0187-9411-476F-A523-E9808F9E54F3}" type="datetimeFigureOut">
              <a:rPr lang="es-ES" smtClean="0"/>
              <a:t>29/04/2023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344AAE-7719-AB66-419E-2D1DD40F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524A7B-CDAE-6E7E-7C86-6F2B776D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F2E2-5934-4CC4-9B65-400C04E7A753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59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A424C-672B-0184-0CFB-630FE50C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7102C6-DD3C-2248-A7DF-E2F349071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FA846A-669E-47BF-47B3-F67CDD08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0187-9411-476F-A523-E9808F9E54F3}" type="datetimeFigureOut">
              <a:rPr lang="es-ES" smtClean="0"/>
              <a:t>29/04/2023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B18ED2-91ED-BF08-50D4-92FC7AC6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B7C12-752A-20BC-B172-91448417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F2E2-5934-4CC4-9B65-400C04E7A753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150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2894F1C-2A00-0E9C-B2E7-36B50761B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E31913-45EA-6154-481C-6D65456C6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994E97-EDD2-4D4C-1CCE-F22F6F4B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0187-9411-476F-A523-E9808F9E54F3}" type="datetimeFigureOut">
              <a:rPr lang="es-ES" smtClean="0"/>
              <a:t>29/04/2023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46EF8D-DFC8-20FF-F354-CF06EA9E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EFE82E-0EFF-D6D8-5CBB-EFFBA3B8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F2E2-5934-4CC4-9B65-400C04E7A753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8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F8A3E-2790-6179-D9B4-CC9D0BC3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A092DC-97E4-12CF-309A-E775B283D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BDD0FF-0B3D-6B66-8D56-2E71083D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0187-9411-476F-A523-E9808F9E54F3}" type="datetimeFigureOut">
              <a:rPr lang="es-ES" smtClean="0"/>
              <a:t>29/04/2023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B8B857-258E-3FCD-11E8-262A65D4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14DB2B-6374-125D-C385-35D367FE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F2E2-5934-4CC4-9B65-400C04E7A753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29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0F763-CA45-FE82-6201-DB47261E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B9E900-4191-2BC2-D962-2E4759C5E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1B1700-7C13-A532-FA92-81D319AA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0187-9411-476F-A523-E9808F9E54F3}" type="datetimeFigureOut">
              <a:rPr lang="es-ES" smtClean="0"/>
              <a:t>29/04/2023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18089D-C6F1-902F-2088-8224119E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42CF46-4D24-1E09-0D8A-216663E2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F2E2-5934-4CC4-9B65-400C04E7A753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01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29D62-D3BC-3A4C-8348-AB8E44C3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BEDEA6-7B0B-F5BF-8B0E-7F5C78F97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451695-B312-B5F0-20B3-6669009A1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629742-8E68-2158-34CC-0BA96D79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0187-9411-476F-A523-E9808F9E54F3}" type="datetimeFigureOut">
              <a:rPr lang="es-ES" smtClean="0"/>
              <a:t>29/04/2023</a:t>
            </a:fld>
            <a:endParaRPr lang="es-E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9E289D-003D-A304-8602-A4B92715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9A3048-56CF-D392-9355-E10C39A5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F2E2-5934-4CC4-9B65-400C04E7A753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88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03A8-929D-46F1-EE13-34FC2E03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028FF3-A8FC-DF66-9F38-972EF8E5A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CE063D-4DDE-998E-964F-3356776AD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F7E93C7-8254-253A-8EB4-8ECA92AA2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5A3C72-985C-675E-4BFA-4EE1D77B5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2C3CEF-79C3-F674-41B4-E7FB961B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0187-9411-476F-A523-E9808F9E54F3}" type="datetimeFigureOut">
              <a:rPr lang="es-ES" smtClean="0"/>
              <a:t>29/04/2023</a:t>
            </a:fld>
            <a:endParaRPr lang="es-E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1E970A5-689F-792D-ADAB-80500E16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7A3E773-45F7-0373-8FC3-0724AB50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F2E2-5934-4CC4-9B65-400C04E7A753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170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64208-5445-630C-CDE8-3D30129D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7DA087-4C8D-CED0-ACAB-2DB1CCFD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0187-9411-476F-A523-E9808F9E54F3}" type="datetimeFigureOut">
              <a:rPr lang="es-ES" smtClean="0"/>
              <a:t>29/04/2023</a:t>
            </a:fld>
            <a:endParaRPr lang="es-E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B3B3CD-0C4F-B5B2-7EC0-2D28ECB5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093781-90AA-C503-608A-939C36CE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F2E2-5934-4CC4-9B65-400C04E7A753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68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CD2F225-3DC2-AFD4-F8D9-7C0BE1C2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0187-9411-476F-A523-E9808F9E54F3}" type="datetimeFigureOut">
              <a:rPr lang="es-ES" smtClean="0"/>
              <a:t>29/04/2023</a:t>
            </a:fld>
            <a:endParaRPr lang="es-E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690F67-FFD9-D5A8-26C4-081DC533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749229-3A1C-EF18-35A1-24FC87B5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F2E2-5934-4CC4-9B65-400C04E7A753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98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CA25A-F4EC-193D-D698-CB4E563E1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E4E07D-4A21-46C0-A35A-495653375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33E5C2-16AA-4F8A-DB97-67949917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E5CAAF-BCFD-9588-FA3F-2AF378C3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0187-9411-476F-A523-E9808F9E54F3}" type="datetimeFigureOut">
              <a:rPr lang="es-ES" smtClean="0"/>
              <a:t>29/04/2023</a:t>
            </a:fld>
            <a:endParaRPr lang="es-E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4A235A-7BE7-F39B-6988-8614EC8D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C39836-23C2-7A8C-9DBF-FF818800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F2E2-5934-4CC4-9B65-400C04E7A753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105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9B39B-3FF6-708B-1A4B-3A22FFE4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1116841-6F6F-A73A-E392-1BC029677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35F03F-FD0B-C877-E120-764D0A646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179494-68EA-EB94-9AA6-3F545F94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0187-9411-476F-A523-E9808F9E54F3}" type="datetimeFigureOut">
              <a:rPr lang="es-ES" smtClean="0"/>
              <a:t>29/04/2023</a:t>
            </a:fld>
            <a:endParaRPr lang="es-E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12F511-B01B-9BB9-E887-85162826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A32762-E169-8D14-18F9-7495627E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F2E2-5934-4CC4-9B65-400C04E7A753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078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87CDE95-8A87-DD65-F9B2-6A04E4FB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2FD577-1D7D-366F-B8FA-8F7BA45DA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33314B-4963-E834-7B86-985524BFA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20187-9411-476F-A523-E9808F9E54F3}" type="datetimeFigureOut">
              <a:rPr lang="es-ES" smtClean="0"/>
              <a:t>29/04/2023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3C6A93-FBE2-C710-B412-C5BDD4A0F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4F9BA8-DAC9-3FBA-1381-3ADC966E7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1F2E2-5934-4CC4-9B65-400C04E7A753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25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>
            <a:extLst>
              <a:ext uri="{FF2B5EF4-FFF2-40B4-BE49-F238E27FC236}">
                <a16:creationId xmlns:a16="http://schemas.microsoft.com/office/drawing/2014/main" id="{438786A7-A8FF-1515-4566-621EAF3FD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9" t="27659" r="34611" b="23659"/>
          <a:stretch/>
        </p:blipFill>
        <p:spPr>
          <a:xfrm rot="3356596">
            <a:off x="6037069" y="5492288"/>
            <a:ext cx="1089855" cy="169039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E5E26E53-E7EB-4AA3-93A8-DCEE020D4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" t="28210" r="34610" b="23659"/>
          <a:stretch/>
        </p:blipFill>
        <p:spPr>
          <a:xfrm rot="5400000">
            <a:off x="4100987" y="4956764"/>
            <a:ext cx="1651975" cy="167129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828856B-5B0E-1D6F-C832-F61B6060F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3918" b="15463"/>
          <a:stretch/>
        </p:blipFill>
        <p:spPr>
          <a:xfrm>
            <a:off x="6861668" y="3677565"/>
            <a:ext cx="2429642" cy="2935349"/>
          </a:xfrm>
          <a:prstGeom prst="rect">
            <a:avLst/>
          </a:prstGeom>
        </p:spPr>
      </p:pic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428370E5-57B8-60A7-59B1-9851AC0F4369}"/>
              </a:ext>
            </a:extLst>
          </p:cNvPr>
          <p:cNvSpPr/>
          <p:nvPr/>
        </p:nvSpPr>
        <p:spPr>
          <a:xfrm>
            <a:off x="8724900" y="6181725"/>
            <a:ext cx="657225" cy="485775"/>
          </a:xfrm>
          <a:custGeom>
            <a:avLst/>
            <a:gdLst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33375 w 657225"/>
              <a:gd name="connsiteY2" fmla="*/ 381000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47688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19113 w 657225"/>
              <a:gd name="connsiteY5" fmla="*/ 185738 h 485775"/>
              <a:gd name="connsiteX6" fmla="*/ 547688 w 657225"/>
              <a:gd name="connsiteY6" fmla="*/ 123825 h 485775"/>
              <a:gd name="connsiteX7" fmla="*/ 566738 w 657225"/>
              <a:gd name="connsiteY7" fmla="*/ 33338 h 485775"/>
              <a:gd name="connsiteX8" fmla="*/ 604838 w 657225"/>
              <a:gd name="connsiteY8" fmla="*/ 4763 h 485775"/>
              <a:gd name="connsiteX9" fmla="*/ 657225 w 657225"/>
              <a:gd name="connsiteY9" fmla="*/ 0 h 485775"/>
              <a:gd name="connsiteX10" fmla="*/ 647700 w 657225"/>
              <a:gd name="connsiteY10" fmla="*/ 485775 h 485775"/>
              <a:gd name="connsiteX11" fmla="*/ 0 w 657225"/>
              <a:gd name="connsiteY11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414338 w 657225"/>
              <a:gd name="connsiteY4" fmla="*/ 319088 h 485775"/>
              <a:gd name="connsiteX5" fmla="*/ 476250 w 657225"/>
              <a:gd name="connsiteY5" fmla="*/ 242888 h 485775"/>
              <a:gd name="connsiteX6" fmla="*/ 519113 w 657225"/>
              <a:gd name="connsiteY6" fmla="*/ 185738 h 485775"/>
              <a:gd name="connsiteX7" fmla="*/ 547688 w 657225"/>
              <a:gd name="connsiteY7" fmla="*/ 123825 h 485775"/>
              <a:gd name="connsiteX8" fmla="*/ 566738 w 657225"/>
              <a:gd name="connsiteY8" fmla="*/ 33338 h 485775"/>
              <a:gd name="connsiteX9" fmla="*/ 604838 w 657225"/>
              <a:gd name="connsiteY9" fmla="*/ 4763 h 485775"/>
              <a:gd name="connsiteX10" fmla="*/ 657225 w 657225"/>
              <a:gd name="connsiteY10" fmla="*/ 0 h 485775"/>
              <a:gd name="connsiteX11" fmla="*/ 647700 w 657225"/>
              <a:gd name="connsiteY11" fmla="*/ 485775 h 485775"/>
              <a:gd name="connsiteX12" fmla="*/ 0 w 657225"/>
              <a:gd name="connsiteY12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4338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1957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7225" h="485775">
                <a:moveTo>
                  <a:pt x="0" y="447675"/>
                </a:moveTo>
                <a:lnTo>
                  <a:pt x="195263" y="423863"/>
                </a:lnTo>
                <a:cubicBezTo>
                  <a:pt x="213519" y="417513"/>
                  <a:pt x="238919" y="415925"/>
                  <a:pt x="257175" y="409575"/>
                </a:cubicBezTo>
                <a:lnTo>
                  <a:pt x="316706" y="383381"/>
                </a:lnTo>
                <a:lnTo>
                  <a:pt x="364331" y="352425"/>
                </a:lnTo>
                <a:lnTo>
                  <a:pt x="411957" y="319088"/>
                </a:lnTo>
                <a:lnTo>
                  <a:pt x="476250" y="242888"/>
                </a:lnTo>
                <a:cubicBezTo>
                  <a:pt x="488950" y="219075"/>
                  <a:pt x="506413" y="209551"/>
                  <a:pt x="519113" y="185738"/>
                </a:cubicBezTo>
                <a:lnTo>
                  <a:pt x="547688" y="123825"/>
                </a:lnTo>
                <a:lnTo>
                  <a:pt x="566738" y="33338"/>
                </a:lnTo>
                <a:lnTo>
                  <a:pt x="604838" y="4763"/>
                </a:lnTo>
                <a:lnTo>
                  <a:pt x="657225" y="0"/>
                </a:lnTo>
                <a:lnTo>
                  <a:pt x="647700" y="485775"/>
                </a:lnTo>
                <a:lnTo>
                  <a:pt x="0" y="44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568372-B42D-7A32-FD79-C65265C3FB67}"/>
              </a:ext>
            </a:extLst>
          </p:cNvPr>
          <p:cNvSpPr txBox="1"/>
          <p:nvPr/>
        </p:nvSpPr>
        <p:spPr>
          <a:xfrm>
            <a:off x="6475226" y="2664772"/>
            <a:ext cx="21089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00" dirty="0">
                <a:solidFill>
                  <a:srgbClr val="0C3C7C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NOM / NAME</a:t>
            </a:r>
            <a:endParaRPr lang="fr-FR" kern="100" dirty="0">
              <a:solidFill>
                <a:srgbClr val="0C3C7C"/>
              </a:solidFill>
              <a:latin typeface="Frutiger LT Std 45 Light" panose="020B0402020204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2400" b="1" kern="100" dirty="0">
                <a:solidFill>
                  <a:srgbClr val="0C3C7C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POUCH</a:t>
            </a:r>
            <a:endParaRPr lang="fr-FR" b="1" kern="100" dirty="0">
              <a:solidFill>
                <a:srgbClr val="0C3C7C"/>
              </a:solidFill>
              <a:latin typeface="Frutiger LT Std 45 Light" panose="020B0402020204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25BFCB-DADF-C10B-3BBE-512C1791F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827" y="2732576"/>
            <a:ext cx="1794764" cy="1794764"/>
          </a:xfrm>
          <a:prstGeom prst="rect">
            <a:avLst/>
          </a:prstGeom>
          <a:ln>
            <a:solidFill>
              <a:srgbClr val="1C4384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FD76A06-F7BB-333F-CCE3-7893733905F4}"/>
              </a:ext>
            </a:extLst>
          </p:cNvPr>
          <p:cNvSpPr txBox="1"/>
          <p:nvPr/>
        </p:nvSpPr>
        <p:spPr>
          <a:xfrm>
            <a:off x="6475226" y="3306799"/>
            <a:ext cx="21089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00" dirty="0">
                <a:solidFill>
                  <a:srgbClr val="0C3C7C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PRÉNOM / FIRST NAME</a:t>
            </a:r>
          </a:p>
          <a:p>
            <a:r>
              <a:rPr lang="fr-FR" sz="2400" b="1" kern="100" dirty="0">
                <a:solidFill>
                  <a:srgbClr val="0C3C7C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Hadrien</a:t>
            </a:r>
            <a:endParaRPr lang="fr-FR" sz="3200" b="1" kern="100" dirty="0">
              <a:solidFill>
                <a:srgbClr val="0C3C7C"/>
              </a:solidFill>
              <a:latin typeface="Frutiger LT Std 45 Light" panose="020B04020202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B2892E-59D4-E2E1-13D4-5C503F2AE6BA}"/>
              </a:ext>
            </a:extLst>
          </p:cNvPr>
          <p:cNvSpPr txBox="1"/>
          <p:nvPr/>
        </p:nvSpPr>
        <p:spPr>
          <a:xfrm>
            <a:off x="6475225" y="3990610"/>
            <a:ext cx="21089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00" dirty="0">
                <a:solidFill>
                  <a:srgbClr val="0C3C7C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NUMÉRO DE MEMBRE / ID</a:t>
            </a:r>
          </a:p>
          <a:p>
            <a:r>
              <a:rPr lang="fr-FR" sz="2400" b="1" kern="100" dirty="0">
                <a:solidFill>
                  <a:srgbClr val="0C3C7C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9144222</a:t>
            </a:r>
            <a:endParaRPr lang="fr-FR" sz="3200" b="1" kern="100" dirty="0">
              <a:solidFill>
                <a:srgbClr val="0C3C7C"/>
              </a:solidFill>
              <a:latin typeface="Frutiger LT Std 45 Light" panose="020B0402020204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E626467-0F5F-6B6B-3762-48DE92AA771F}"/>
              </a:ext>
            </a:extLst>
          </p:cNvPr>
          <p:cNvSpPr txBox="1"/>
          <p:nvPr/>
        </p:nvSpPr>
        <p:spPr>
          <a:xfrm>
            <a:off x="322004" y="3629958"/>
            <a:ext cx="3090460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fr-FR" sz="1050" b="1" kern="100" dirty="0">
                <a:solidFill>
                  <a:srgbClr val="FF7600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CLUB</a:t>
            </a:r>
            <a:r>
              <a:rPr lang="fr-FR" sz="1050" b="1" kern="100" dirty="0">
                <a:solidFill>
                  <a:srgbClr val="F7A50A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50" b="1" kern="100" dirty="0">
                <a:solidFill>
                  <a:srgbClr val="2699D0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FONDÉ EN </a:t>
            </a:r>
            <a:r>
              <a:rPr lang="fr-FR" sz="1050" b="1" kern="100" dirty="0">
                <a:solidFill>
                  <a:srgbClr val="0C3C7C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BE062FA-9553-ED5E-E068-A6B9FCD9462C}"/>
              </a:ext>
            </a:extLst>
          </p:cNvPr>
          <p:cNvSpPr txBox="1"/>
          <p:nvPr/>
        </p:nvSpPr>
        <p:spPr>
          <a:xfrm>
            <a:off x="4623454" y="5121477"/>
            <a:ext cx="2906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kern="100" dirty="0">
                <a:solidFill>
                  <a:srgbClr val="0C3C7C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rotaryparisagora.org</a:t>
            </a:r>
          </a:p>
          <a:p>
            <a:pPr algn="ctr"/>
            <a:r>
              <a:rPr lang="fr-FR" kern="100" dirty="0">
                <a:solidFill>
                  <a:srgbClr val="0C3C7C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Club 56677 - District 1660</a:t>
            </a:r>
          </a:p>
          <a:p>
            <a:pPr algn="ctr"/>
            <a:r>
              <a:rPr lang="fr-FR" kern="100" dirty="0">
                <a:solidFill>
                  <a:srgbClr val="0C3C7C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France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4EC3E90-9194-7231-55A1-E74F899F28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" t="100" r="2971" b="1826"/>
          <a:stretch/>
        </p:blipFill>
        <p:spPr>
          <a:xfrm>
            <a:off x="9444986" y="9398"/>
            <a:ext cx="5379311" cy="6693221"/>
          </a:xfrm>
          <a:prstGeom prst="rect">
            <a:avLst/>
          </a:prstGeom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15FC985-8585-2C78-76D9-17C15EAE5077}"/>
              </a:ext>
            </a:extLst>
          </p:cNvPr>
          <p:cNvCxnSpPr/>
          <p:nvPr/>
        </p:nvCxnSpPr>
        <p:spPr>
          <a:xfrm>
            <a:off x="4087678" y="1445300"/>
            <a:ext cx="520595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385845CD-23AC-B568-C13E-698A0F924E36}"/>
              </a:ext>
            </a:extLst>
          </p:cNvPr>
          <p:cNvSpPr txBox="1"/>
          <p:nvPr/>
        </p:nvSpPr>
        <p:spPr>
          <a:xfrm>
            <a:off x="4091107" y="1556252"/>
            <a:ext cx="5205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kern="100" dirty="0">
                <a:solidFill>
                  <a:srgbClr val="0C3C7C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CARTE DE MEMBRE</a:t>
            </a:r>
          </a:p>
          <a:p>
            <a:pPr algn="ctr"/>
            <a:r>
              <a:rPr lang="fr-FR" sz="1400" kern="100" dirty="0">
                <a:solidFill>
                  <a:srgbClr val="0C3C7C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MEMBERSHIP CARD</a:t>
            </a:r>
            <a:endParaRPr lang="fr-FR" sz="2800" kern="100" dirty="0">
              <a:solidFill>
                <a:srgbClr val="0C3C7C"/>
              </a:solidFill>
              <a:latin typeface="Frutiger LT Std 45 Light" panose="020B0402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92D5BBB2-0740-8F9B-1A7D-998DB2F270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00" t="36043" r="4818" b="32100"/>
          <a:stretch/>
        </p:blipFill>
        <p:spPr>
          <a:xfrm>
            <a:off x="4633857" y="272967"/>
            <a:ext cx="2227811" cy="99043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9F9FA562-9D28-D7BC-A5A9-7E992B685B3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5" t="31363" r="36049" b="28217"/>
          <a:stretch/>
        </p:blipFill>
        <p:spPr>
          <a:xfrm>
            <a:off x="980093" y="3746656"/>
            <a:ext cx="1861818" cy="1314000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896DAF2-58EB-2452-81E0-DAB8F56C04A5}"/>
              </a:ext>
            </a:extLst>
          </p:cNvPr>
          <p:cNvCxnSpPr/>
          <p:nvPr/>
        </p:nvCxnSpPr>
        <p:spPr>
          <a:xfrm>
            <a:off x="4085358" y="2433145"/>
            <a:ext cx="520595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F1A55F3-EADA-810D-C951-992DC21F55E5}"/>
              </a:ext>
            </a:extLst>
          </p:cNvPr>
          <p:cNvCxnSpPr>
            <a:cxnSpLocks/>
          </p:cNvCxnSpPr>
          <p:nvPr/>
        </p:nvCxnSpPr>
        <p:spPr>
          <a:xfrm>
            <a:off x="4085358" y="4839648"/>
            <a:ext cx="379336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6DEA02BA-6F7F-6AB2-EAB5-3AAEB0AE0D9B}"/>
              </a:ext>
            </a:extLst>
          </p:cNvPr>
          <p:cNvSpPr/>
          <p:nvPr/>
        </p:nvSpPr>
        <p:spPr>
          <a:xfrm flipH="1">
            <a:off x="3994420" y="6186487"/>
            <a:ext cx="687163" cy="485775"/>
          </a:xfrm>
          <a:custGeom>
            <a:avLst/>
            <a:gdLst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33375 w 657225"/>
              <a:gd name="connsiteY2" fmla="*/ 381000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47688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19113 w 657225"/>
              <a:gd name="connsiteY5" fmla="*/ 185738 h 485775"/>
              <a:gd name="connsiteX6" fmla="*/ 547688 w 657225"/>
              <a:gd name="connsiteY6" fmla="*/ 123825 h 485775"/>
              <a:gd name="connsiteX7" fmla="*/ 566738 w 657225"/>
              <a:gd name="connsiteY7" fmla="*/ 33338 h 485775"/>
              <a:gd name="connsiteX8" fmla="*/ 604838 w 657225"/>
              <a:gd name="connsiteY8" fmla="*/ 4763 h 485775"/>
              <a:gd name="connsiteX9" fmla="*/ 657225 w 657225"/>
              <a:gd name="connsiteY9" fmla="*/ 0 h 485775"/>
              <a:gd name="connsiteX10" fmla="*/ 647700 w 657225"/>
              <a:gd name="connsiteY10" fmla="*/ 485775 h 485775"/>
              <a:gd name="connsiteX11" fmla="*/ 0 w 657225"/>
              <a:gd name="connsiteY11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414338 w 657225"/>
              <a:gd name="connsiteY4" fmla="*/ 319088 h 485775"/>
              <a:gd name="connsiteX5" fmla="*/ 476250 w 657225"/>
              <a:gd name="connsiteY5" fmla="*/ 242888 h 485775"/>
              <a:gd name="connsiteX6" fmla="*/ 519113 w 657225"/>
              <a:gd name="connsiteY6" fmla="*/ 185738 h 485775"/>
              <a:gd name="connsiteX7" fmla="*/ 547688 w 657225"/>
              <a:gd name="connsiteY7" fmla="*/ 123825 h 485775"/>
              <a:gd name="connsiteX8" fmla="*/ 566738 w 657225"/>
              <a:gd name="connsiteY8" fmla="*/ 33338 h 485775"/>
              <a:gd name="connsiteX9" fmla="*/ 604838 w 657225"/>
              <a:gd name="connsiteY9" fmla="*/ 4763 h 485775"/>
              <a:gd name="connsiteX10" fmla="*/ 657225 w 657225"/>
              <a:gd name="connsiteY10" fmla="*/ 0 h 485775"/>
              <a:gd name="connsiteX11" fmla="*/ 647700 w 657225"/>
              <a:gd name="connsiteY11" fmla="*/ 485775 h 485775"/>
              <a:gd name="connsiteX12" fmla="*/ 0 w 657225"/>
              <a:gd name="connsiteY12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4338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1957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7225" h="485775">
                <a:moveTo>
                  <a:pt x="0" y="447675"/>
                </a:moveTo>
                <a:lnTo>
                  <a:pt x="195263" y="423863"/>
                </a:lnTo>
                <a:cubicBezTo>
                  <a:pt x="213519" y="417513"/>
                  <a:pt x="238919" y="415925"/>
                  <a:pt x="257175" y="409575"/>
                </a:cubicBezTo>
                <a:lnTo>
                  <a:pt x="316706" y="383381"/>
                </a:lnTo>
                <a:lnTo>
                  <a:pt x="364331" y="352425"/>
                </a:lnTo>
                <a:lnTo>
                  <a:pt x="411957" y="319088"/>
                </a:lnTo>
                <a:lnTo>
                  <a:pt x="476250" y="242888"/>
                </a:lnTo>
                <a:cubicBezTo>
                  <a:pt x="488950" y="219075"/>
                  <a:pt x="506413" y="209551"/>
                  <a:pt x="519113" y="185738"/>
                </a:cubicBezTo>
                <a:lnTo>
                  <a:pt x="547688" y="123825"/>
                </a:lnTo>
                <a:lnTo>
                  <a:pt x="566738" y="33338"/>
                </a:lnTo>
                <a:lnTo>
                  <a:pt x="604838" y="4763"/>
                </a:lnTo>
                <a:lnTo>
                  <a:pt x="657225" y="0"/>
                </a:lnTo>
                <a:lnTo>
                  <a:pt x="647700" y="485775"/>
                </a:lnTo>
                <a:lnTo>
                  <a:pt x="0" y="44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5D80B0-A8DE-042A-4453-62F80335FD83}"/>
              </a:ext>
            </a:extLst>
          </p:cNvPr>
          <p:cNvSpPr/>
          <p:nvPr/>
        </p:nvSpPr>
        <p:spPr>
          <a:xfrm>
            <a:off x="4171676" y="6634180"/>
            <a:ext cx="4919161" cy="606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DEC879D-023E-044F-12C4-E06E24DBB212}"/>
              </a:ext>
            </a:extLst>
          </p:cNvPr>
          <p:cNvSpPr/>
          <p:nvPr/>
        </p:nvSpPr>
        <p:spPr>
          <a:xfrm>
            <a:off x="4087678" y="141315"/>
            <a:ext cx="5205952" cy="6475616"/>
          </a:xfrm>
          <a:prstGeom prst="roundRect">
            <a:avLst>
              <a:gd name="adj" fmla="val 9162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682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DCFC07-F827-7B73-B195-6E22A3476F76}"/>
              </a:ext>
            </a:extLst>
          </p:cNvPr>
          <p:cNvSpPr/>
          <p:nvPr/>
        </p:nvSpPr>
        <p:spPr>
          <a:xfrm>
            <a:off x="4091106" y="1445300"/>
            <a:ext cx="5200203" cy="987845"/>
          </a:xfrm>
          <a:prstGeom prst="rect">
            <a:avLst/>
          </a:prstGeom>
          <a:solidFill>
            <a:srgbClr val="0C3C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438786A7-A8FF-1515-4566-621EAF3FD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9" t="27659" r="34611" b="23659"/>
          <a:stretch/>
        </p:blipFill>
        <p:spPr>
          <a:xfrm rot="3356596">
            <a:off x="6373447" y="5912171"/>
            <a:ext cx="1089855" cy="135271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E5E26E53-E7EB-4AA3-93A8-DCEE020D4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" t="28210" r="34610" b="23659"/>
          <a:stretch/>
        </p:blipFill>
        <p:spPr>
          <a:xfrm rot="5400000">
            <a:off x="4049535" y="5104670"/>
            <a:ext cx="1618607" cy="163754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828856B-5B0E-1D6F-C832-F61B6060F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94" r="3918" b="15463"/>
          <a:stretch/>
        </p:blipFill>
        <p:spPr>
          <a:xfrm>
            <a:off x="7680654" y="4839491"/>
            <a:ext cx="1610656" cy="1773423"/>
          </a:xfrm>
          <a:prstGeom prst="rect">
            <a:avLst/>
          </a:prstGeom>
        </p:spPr>
      </p:pic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428370E5-57B8-60A7-59B1-9851AC0F4369}"/>
              </a:ext>
            </a:extLst>
          </p:cNvPr>
          <p:cNvSpPr/>
          <p:nvPr/>
        </p:nvSpPr>
        <p:spPr>
          <a:xfrm>
            <a:off x="8724900" y="6181725"/>
            <a:ext cx="657225" cy="485775"/>
          </a:xfrm>
          <a:custGeom>
            <a:avLst/>
            <a:gdLst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33375 w 657225"/>
              <a:gd name="connsiteY2" fmla="*/ 381000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47688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19113 w 657225"/>
              <a:gd name="connsiteY5" fmla="*/ 185738 h 485775"/>
              <a:gd name="connsiteX6" fmla="*/ 547688 w 657225"/>
              <a:gd name="connsiteY6" fmla="*/ 123825 h 485775"/>
              <a:gd name="connsiteX7" fmla="*/ 566738 w 657225"/>
              <a:gd name="connsiteY7" fmla="*/ 33338 h 485775"/>
              <a:gd name="connsiteX8" fmla="*/ 604838 w 657225"/>
              <a:gd name="connsiteY8" fmla="*/ 4763 h 485775"/>
              <a:gd name="connsiteX9" fmla="*/ 657225 w 657225"/>
              <a:gd name="connsiteY9" fmla="*/ 0 h 485775"/>
              <a:gd name="connsiteX10" fmla="*/ 647700 w 657225"/>
              <a:gd name="connsiteY10" fmla="*/ 485775 h 485775"/>
              <a:gd name="connsiteX11" fmla="*/ 0 w 657225"/>
              <a:gd name="connsiteY11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414338 w 657225"/>
              <a:gd name="connsiteY4" fmla="*/ 319088 h 485775"/>
              <a:gd name="connsiteX5" fmla="*/ 476250 w 657225"/>
              <a:gd name="connsiteY5" fmla="*/ 242888 h 485775"/>
              <a:gd name="connsiteX6" fmla="*/ 519113 w 657225"/>
              <a:gd name="connsiteY6" fmla="*/ 185738 h 485775"/>
              <a:gd name="connsiteX7" fmla="*/ 547688 w 657225"/>
              <a:gd name="connsiteY7" fmla="*/ 123825 h 485775"/>
              <a:gd name="connsiteX8" fmla="*/ 566738 w 657225"/>
              <a:gd name="connsiteY8" fmla="*/ 33338 h 485775"/>
              <a:gd name="connsiteX9" fmla="*/ 604838 w 657225"/>
              <a:gd name="connsiteY9" fmla="*/ 4763 h 485775"/>
              <a:gd name="connsiteX10" fmla="*/ 657225 w 657225"/>
              <a:gd name="connsiteY10" fmla="*/ 0 h 485775"/>
              <a:gd name="connsiteX11" fmla="*/ 647700 w 657225"/>
              <a:gd name="connsiteY11" fmla="*/ 485775 h 485775"/>
              <a:gd name="connsiteX12" fmla="*/ 0 w 657225"/>
              <a:gd name="connsiteY12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4338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1957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7225" h="485775">
                <a:moveTo>
                  <a:pt x="0" y="447675"/>
                </a:moveTo>
                <a:lnTo>
                  <a:pt x="195263" y="423863"/>
                </a:lnTo>
                <a:cubicBezTo>
                  <a:pt x="213519" y="417513"/>
                  <a:pt x="238919" y="415925"/>
                  <a:pt x="257175" y="409575"/>
                </a:cubicBezTo>
                <a:lnTo>
                  <a:pt x="316706" y="383381"/>
                </a:lnTo>
                <a:lnTo>
                  <a:pt x="364331" y="352425"/>
                </a:lnTo>
                <a:lnTo>
                  <a:pt x="411957" y="319088"/>
                </a:lnTo>
                <a:lnTo>
                  <a:pt x="476250" y="242888"/>
                </a:lnTo>
                <a:cubicBezTo>
                  <a:pt x="488950" y="219075"/>
                  <a:pt x="506413" y="209551"/>
                  <a:pt x="519113" y="185738"/>
                </a:cubicBezTo>
                <a:lnTo>
                  <a:pt x="547688" y="123825"/>
                </a:lnTo>
                <a:lnTo>
                  <a:pt x="566738" y="33338"/>
                </a:lnTo>
                <a:lnTo>
                  <a:pt x="604838" y="4763"/>
                </a:lnTo>
                <a:lnTo>
                  <a:pt x="657225" y="0"/>
                </a:lnTo>
                <a:lnTo>
                  <a:pt x="647700" y="485775"/>
                </a:lnTo>
                <a:lnTo>
                  <a:pt x="0" y="44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568372-B42D-7A32-FD79-C65265C3FB67}"/>
              </a:ext>
            </a:extLst>
          </p:cNvPr>
          <p:cNvSpPr txBox="1"/>
          <p:nvPr/>
        </p:nvSpPr>
        <p:spPr>
          <a:xfrm>
            <a:off x="6475226" y="2664772"/>
            <a:ext cx="21089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00" dirty="0">
                <a:solidFill>
                  <a:srgbClr val="0C3C7C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NOM / NAME</a:t>
            </a:r>
            <a:endParaRPr lang="fr-FR" kern="100" dirty="0">
              <a:solidFill>
                <a:srgbClr val="0C3C7C"/>
              </a:solidFill>
              <a:latin typeface="Frutiger LT Std 45 Light" panose="020B0402020204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2400" b="1" kern="100" dirty="0">
                <a:solidFill>
                  <a:srgbClr val="0C3C7C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POUCH</a:t>
            </a:r>
            <a:endParaRPr lang="fr-FR" b="1" kern="100" dirty="0">
              <a:solidFill>
                <a:srgbClr val="0C3C7C"/>
              </a:solidFill>
              <a:latin typeface="Frutiger LT Std 45 Light" panose="020B0402020204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25BFCB-DADF-C10B-3BBE-512C1791F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827" y="2732576"/>
            <a:ext cx="1794764" cy="1794764"/>
          </a:xfrm>
          <a:prstGeom prst="rect">
            <a:avLst/>
          </a:prstGeom>
          <a:ln>
            <a:solidFill>
              <a:srgbClr val="1C4384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FD76A06-F7BB-333F-CCE3-7893733905F4}"/>
              </a:ext>
            </a:extLst>
          </p:cNvPr>
          <p:cNvSpPr txBox="1"/>
          <p:nvPr/>
        </p:nvSpPr>
        <p:spPr>
          <a:xfrm>
            <a:off x="6475226" y="3306799"/>
            <a:ext cx="21089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00" dirty="0">
                <a:solidFill>
                  <a:srgbClr val="0C3C7C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PRÉNOM / FIRST NAME</a:t>
            </a:r>
          </a:p>
          <a:p>
            <a:r>
              <a:rPr lang="fr-FR" sz="2400" b="1" kern="100" dirty="0">
                <a:solidFill>
                  <a:srgbClr val="0C3C7C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Hadrien</a:t>
            </a:r>
            <a:endParaRPr lang="fr-FR" sz="3200" b="1" kern="100" dirty="0">
              <a:solidFill>
                <a:srgbClr val="0C3C7C"/>
              </a:solidFill>
              <a:latin typeface="Frutiger LT Std 45 Light" panose="020B04020202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B2892E-59D4-E2E1-13D4-5C503F2AE6BA}"/>
              </a:ext>
            </a:extLst>
          </p:cNvPr>
          <p:cNvSpPr txBox="1"/>
          <p:nvPr/>
        </p:nvSpPr>
        <p:spPr>
          <a:xfrm>
            <a:off x="6475225" y="3990610"/>
            <a:ext cx="21089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00" dirty="0">
                <a:solidFill>
                  <a:srgbClr val="0C3C7C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NUMÉRO DE MEMBRE / ID</a:t>
            </a:r>
          </a:p>
          <a:p>
            <a:r>
              <a:rPr lang="fr-FR" sz="2400" b="1" kern="100" dirty="0">
                <a:solidFill>
                  <a:srgbClr val="0C3C7C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9144222</a:t>
            </a:r>
            <a:endParaRPr lang="fr-FR" sz="3200" b="1" kern="100" dirty="0">
              <a:solidFill>
                <a:srgbClr val="0C3C7C"/>
              </a:solidFill>
              <a:latin typeface="Frutiger LT Std 45 Light" panose="020B0402020204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E626467-0F5F-6B6B-3762-48DE92AA771F}"/>
              </a:ext>
            </a:extLst>
          </p:cNvPr>
          <p:cNvSpPr txBox="1"/>
          <p:nvPr/>
        </p:nvSpPr>
        <p:spPr>
          <a:xfrm>
            <a:off x="322004" y="3629958"/>
            <a:ext cx="3090460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fr-FR" sz="1050" b="1" kern="100" dirty="0">
                <a:solidFill>
                  <a:srgbClr val="FF7600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CLUB</a:t>
            </a:r>
            <a:r>
              <a:rPr lang="fr-FR" sz="1050" b="1" kern="100" dirty="0">
                <a:solidFill>
                  <a:srgbClr val="F7A50A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50" b="1" kern="100" dirty="0">
                <a:solidFill>
                  <a:srgbClr val="2699D0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FONDÉ EN </a:t>
            </a:r>
            <a:r>
              <a:rPr lang="fr-FR" sz="1050" b="1" kern="100" dirty="0">
                <a:solidFill>
                  <a:srgbClr val="0C3C7C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BE062FA-9553-ED5E-E068-A6B9FCD9462C}"/>
              </a:ext>
            </a:extLst>
          </p:cNvPr>
          <p:cNvSpPr txBox="1"/>
          <p:nvPr/>
        </p:nvSpPr>
        <p:spPr>
          <a:xfrm>
            <a:off x="4854541" y="5178651"/>
            <a:ext cx="2906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kern="100" dirty="0">
                <a:solidFill>
                  <a:srgbClr val="0C3C7C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rotaryparisagora.org</a:t>
            </a:r>
          </a:p>
          <a:p>
            <a:pPr algn="ctr"/>
            <a:r>
              <a:rPr lang="fr-FR" kern="100" dirty="0">
                <a:solidFill>
                  <a:srgbClr val="0C3C7C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Club 56677 - District 1660</a:t>
            </a:r>
          </a:p>
          <a:p>
            <a:pPr algn="ctr"/>
            <a:r>
              <a:rPr lang="fr-FR" kern="100" dirty="0">
                <a:solidFill>
                  <a:srgbClr val="0C3C7C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France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15FC985-8585-2C78-76D9-17C15EAE5077}"/>
              </a:ext>
            </a:extLst>
          </p:cNvPr>
          <p:cNvCxnSpPr/>
          <p:nvPr/>
        </p:nvCxnSpPr>
        <p:spPr>
          <a:xfrm>
            <a:off x="4087678" y="1445300"/>
            <a:ext cx="520595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385845CD-23AC-B568-C13E-698A0F924E36}"/>
              </a:ext>
            </a:extLst>
          </p:cNvPr>
          <p:cNvSpPr txBox="1"/>
          <p:nvPr/>
        </p:nvSpPr>
        <p:spPr>
          <a:xfrm>
            <a:off x="4091107" y="1556252"/>
            <a:ext cx="5205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CARTE DE MEMBRE</a:t>
            </a:r>
          </a:p>
          <a:p>
            <a:pPr algn="ctr"/>
            <a:r>
              <a:rPr lang="fr-FR" sz="1400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MEMBERSHIP CARD</a:t>
            </a:r>
            <a:endParaRPr lang="fr-FR" sz="2800" kern="100" dirty="0">
              <a:solidFill>
                <a:schemeClr val="bg1"/>
              </a:solidFill>
              <a:latin typeface="Frutiger LT Std 45 Light" panose="020B0402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92D5BBB2-0740-8F9B-1A7D-998DB2F270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00" t="36043" r="4818" b="32100"/>
          <a:stretch/>
        </p:blipFill>
        <p:spPr>
          <a:xfrm>
            <a:off x="4633857" y="272967"/>
            <a:ext cx="2227811" cy="99043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9F9FA562-9D28-D7BC-A5A9-7E992B685B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5" t="31363" r="36049" b="28217"/>
          <a:stretch/>
        </p:blipFill>
        <p:spPr>
          <a:xfrm>
            <a:off x="980093" y="3746656"/>
            <a:ext cx="1861818" cy="1314000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896DAF2-58EB-2452-81E0-DAB8F56C04A5}"/>
              </a:ext>
            </a:extLst>
          </p:cNvPr>
          <p:cNvCxnSpPr/>
          <p:nvPr/>
        </p:nvCxnSpPr>
        <p:spPr>
          <a:xfrm>
            <a:off x="4085358" y="2433145"/>
            <a:ext cx="520595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F1A55F3-EADA-810D-C951-992DC21F55E5}"/>
              </a:ext>
            </a:extLst>
          </p:cNvPr>
          <p:cNvCxnSpPr>
            <a:cxnSpLocks/>
          </p:cNvCxnSpPr>
          <p:nvPr/>
        </p:nvCxnSpPr>
        <p:spPr>
          <a:xfrm>
            <a:off x="4085358" y="4839648"/>
            <a:ext cx="520595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6DEA02BA-6F7F-6AB2-EAB5-3AAEB0AE0D9B}"/>
              </a:ext>
            </a:extLst>
          </p:cNvPr>
          <p:cNvSpPr/>
          <p:nvPr/>
        </p:nvSpPr>
        <p:spPr>
          <a:xfrm flipH="1">
            <a:off x="3994420" y="6186487"/>
            <a:ext cx="687163" cy="485775"/>
          </a:xfrm>
          <a:custGeom>
            <a:avLst/>
            <a:gdLst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33375 w 657225"/>
              <a:gd name="connsiteY2" fmla="*/ 381000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47688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19113 w 657225"/>
              <a:gd name="connsiteY5" fmla="*/ 185738 h 485775"/>
              <a:gd name="connsiteX6" fmla="*/ 547688 w 657225"/>
              <a:gd name="connsiteY6" fmla="*/ 123825 h 485775"/>
              <a:gd name="connsiteX7" fmla="*/ 566738 w 657225"/>
              <a:gd name="connsiteY7" fmla="*/ 33338 h 485775"/>
              <a:gd name="connsiteX8" fmla="*/ 604838 w 657225"/>
              <a:gd name="connsiteY8" fmla="*/ 4763 h 485775"/>
              <a:gd name="connsiteX9" fmla="*/ 657225 w 657225"/>
              <a:gd name="connsiteY9" fmla="*/ 0 h 485775"/>
              <a:gd name="connsiteX10" fmla="*/ 647700 w 657225"/>
              <a:gd name="connsiteY10" fmla="*/ 485775 h 485775"/>
              <a:gd name="connsiteX11" fmla="*/ 0 w 657225"/>
              <a:gd name="connsiteY11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414338 w 657225"/>
              <a:gd name="connsiteY4" fmla="*/ 319088 h 485775"/>
              <a:gd name="connsiteX5" fmla="*/ 476250 w 657225"/>
              <a:gd name="connsiteY5" fmla="*/ 242888 h 485775"/>
              <a:gd name="connsiteX6" fmla="*/ 519113 w 657225"/>
              <a:gd name="connsiteY6" fmla="*/ 185738 h 485775"/>
              <a:gd name="connsiteX7" fmla="*/ 547688 w 657225"/>
              <a:gd name="connsiteY7" fmla="*/ 123825 h 485775"/>
              <a:gd name="connsiteX8" fmla="*/ 566738 w 657225"/>
              <a:gd name="connsiteY8" fmla="*/ 33338 h 485775"/>
              <a:gd name="connsiteX9" fmla="*/ 604838 w 657225"/>
              <a:gd name="connsiteY9" fmla="*/ 4763 h 485775"/>
              <a:gd name="connsiteX10" fmla="*/ 657225 w 657225"/>
              <a:gd name="connsiteY10" fmla="*/ 0 h 485775"/>
              <a:gd name="connsiteX11" fmla="*/ 647700 w 657225"/>
              <a:gd name="connsiteY11" fmla="*/ 485775 h 485775"/>
              <a:gd name="connsiteX12" fmla="*/ 0 w 657225"/>
              <a:gd name="connsiteY12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4338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1957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7225" h="485775">
                <a:moveTo>
                  <a:pt x="0" y="447675"/>
                </a:moveTo>
                <a:lnTo>
                  <a:pt x="195263" y="423863"/>
                </a:lnTo>
                <a:cubicBezTo>
                  <a:pt x="213519" y="417513"/>
                  <a:pt x="238919" y="415925"/>
                  <a:pt x="257175" y="409575"/>
                </a:cubicBezTo>
                <a:lnTo>
                  <a:pt x="316706" y="383381"/>
                </a:lnTo>
                <a:lnTo>
                  <a:pt x="364331" y="352425"/>
                </a:lnTo>
                <a:lnTo>
                  <a:pt x="411957" y="319088"/>
                </a:lnTo>
                <a:lnTo>
                  <a:pt x="476250" y="242888"/>
                </a:lnTo>
                <a:cubicBezTo>
                  <a:pt x="488950" y="219075"/>
                  <a:pt x="506413" y="209551"/>
                  <a:pt x="519113" y="185738"/>
                </a:cubicBezTo>
                <a:lnTo>
                  <a:pt x="547688" y="123825"/>
                </a:lnTo>
                <a:lnTo>
                  <a:pt x="566738" y="33338"/>
                </a:lnTo>
                <a:lnTo>
                  <a:pt x="604838" y="4763"/>
                </a:lnTo>
                <a:lnTo>
                  <a:pt x="657225" y="0"/>
                </a:lnTo>
                <a:lnTo>
                  <a:pt x="647700" y="485775"/>
                </a:lnTo>
                <a:lnTo>
                  <a:pt x="0" y="44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5D80B0-A8DE-042A-4453-62F80335FD83}"/>
              </a:ext>
            </a:extLst>
          </p:cNvPr>
          <p:cNvSpPr/>
          <p:nvPr/>
        </p:nvSpPr>
        <p:spPr>
          <a:xfrm>
            <a:off x="4171676" y="6634180"/>
            <a:ext cx="4919161" cy="606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DEC879D-023E-044F-12C4-E06E24DBB212}"/>
              </a:ext>
            </a:extLst>
          </p:cNvPr>
          <p:cNvSpPr/>
          <p:nvPr/>
        </p:nvSpPr>
        <p:spPr>
          <a:xfrm>
            <a:off x="4087678" y="141315"/>
            <a:ext cx="5205952" cy="6475616"/>
          </a:xfrm>
          <a:prstGeom prst="roundRect">
            <a:avLst>
              <a:gd name="adj" fmla="val 9162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810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DEC879D-023E-044F-12C4-E06E24DBB212}"/>
              </a:ext>
            </a:extLst>
          </p:cNvPr>
          <p:cNvSpPr/>
          <p:nvPr/>
        </p:nvSpPr>
        <p:spPr>
          <a:xfrm>
            <a:off x="4087678" y="141315"/>
            <a:ext cx="5205952" cy="6475616"/>
          </a:xfrm>
          <a:prstGeom prst="roundRect">
            <a:avLst>
              <a:gd name="adj" fmla="val 9162"/>
            </a:avLst>
          </a:prstGeom>
          <a:solidFill>
            <a:srgbClr val="0C3C7C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EA66D9-D1A4-A925-9E9C-B263F3AB3AE9}"/>
              </a:ext>
            </a:extLst>
          </p:cNvPr>
          <p:cNvSpPr/>
          <p:nvPr/>
        </p:nvSpPr>
        <p:spPr>
          <a:xfrm>
            <a:off x="4095685" y="2418899"/>
            <a:ext cx="5195623" cy="2344875"/>
          </a:xfrm>
          <a:prstGeom prst="rect">
            <a:avLst/>
          </a:prstGeom>
          <a:solidFill>
            <a:srgbClr val="F7A8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568372-B42D-7A32-FD79-C65265C3FB67}"/>
              </a:ext>
            </a:extLst>
          </p:cNvPr>
          <p:cNvSpPr txBox="1"/>
          <p:nvPr/>
        </p:nvSpPr>
        <p:spPr>
          <a:xfrm>
            <a:off x="6500165" y="2614891"/>
            <a:ext cx="21089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00" dirty="0"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NOM / NAME</a:t>
            </a:r>
            <a:endParaRPr lang="fr-FR" kern="100" dirty="0">
              <a:latin typeface="Frutiger LT Std 45 Light" panose="020B0402020204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2400" b="1" kern="100" dirty="0"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POUCH</a:t>
            </a:r>
            <a:endParaRPr lang="fr-FR" b="1" kern="100" dirty="0">
              <a:latin typeface="Frutiger LT Std 45 Light" panose="020B0402020204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25BFCB-DADF-C10B-3BBE-512C1791F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766" y="2691008"/>
            <a:ext cx="1794764" cy="17947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FD76A06-F7BB-333F-CCE3-7893733905F4}"/>
              </a:ext>
            </a:extLst>
          </p:cNvPr>
          <p:cNvSpPr txBox="1"/>
          <p:nvPr/>
        </p:nvSpPr>
        <p:spPr>
          <a:xfrm>
            <a:off x="6500165" y="3256918"/>
            <a:ext cx="21089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00" dirty="0">
                <a:latin typeface="Frutiger LT Std 45 Light" panose="020B0402020204020204" pitchFamily="34" charset="0"/>
                <a:cs typeface="Arial" panose="020B0604020202020204" pitchFamily="34" charset="0"/>
              </a:rPr>
              <a:t>PRÉNOM / FIRST NAME</a:t>
            </a:r>
          </a:p>
          <a:p>
            <a:r>
              <a:rPr lang="fr-FR" sz="2400" b="1" kern="100" dirty="0">
                <a:latin typeface="Frutiger LT Std 45 Light" panose="020B0402020204020204" pitchFamily="34" charset="0"/>
                <a:cs typeface="Arial" panose="020B0604020202020204" pitchFamily="34" charset="0"/>
              </a:rPr>
              <a:t>Hadrien</a:t>
            </a:r>
            <a:endParaRPr lang="fr-FR" sz="3200" b="1" kern="100" dirty="0">
              <a:latin typeface="Frutiger LT Std 45 Light" panose="020B04020202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B2892E-59D4-E2E1-13D4-5C503F2AE6BA}"/>
              </a:ext>
            </a:extLst>
          </p:cNvPr>
          <p:cNvSpPr txBox="1"/>
          <p:nvPr/>
        </p:nvSpPr>
        <p:spPr>
          <a:xfrm>
            <a:off x="6500164" y="3940729"/>
            <a:ext cx="21089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00" dirty="0"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NUMÉRO DE MEMBRE / ID</a:t>
            </a:r>
          </a:p>
          <a:p>
            <a:r>
              <a:rPr lang="fr-FR" sz="2400" b="1" kern="100" dirty="0"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9144222</a:t>
            </a:r>
            <a:endParaRPr lang="fr-FR" sz="3200" b="1" kern="100" dirty="0">
              <a:latin typeface="Frutiger LT Std 45 Light" panose="020B0402020204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9F9FA562-9D28-D7BC-A5A9-7E992B685B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5" t="31363" r="36049" b="28217"/>
          <a:stretch/>
        </p:blipFill>
        <p:spPr>
          <a:xfrm>
            <a:off x="1273107" y="4106158"/>
            <a:ext cx="1861818" cy="1314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A29724E-6039-00BD-94B6-4B65F8E4F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42" y="297910"/>
            <a:ext cx="2118364" cy="91440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F1528E4-41DB-3FF3-5D71-C281EC0255EA}"/>
              </a:ext>
            </a:extLst>
          </p:cNvPr>
          <p:cNvSpPr/>
          <p:nvPr/>
        </p:nvSpPr>
        <p:spPr>
          <a:xfrm>
            <a:off x="4099420" y="1359167"/>
            <a:ext cx="5185896" cy="1059732"/>
          </a:xfrm>
          <a:prstGeom prst="rect">
            <a:avLst/>
          </a:prstGeom>
          <a:solidFill>
            <a:srgbClr val="0C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605D3FD3-56C8-2E9C-1784-F27E706DB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734" y="471097"/>
            <a:ext cx="828675" cy="11906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85845CD-23AC-B568-C13E-698A0F924E36}"/>
              </a:ext>
            </a:extLst>
          </p:cNvPr>
          <p:cNvSpPr txBox="1"/>
          <p:nvPr/>
        </p:nvSpPr>
        <p:spPr>
          <a:xfrm>
            <a:off x="4087678" y="1456536"/>
            <a:ext cx="52036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CARTE DE MEMBRE</a:t>
            </a:r>
          </a:p>
          <a:p>
            <a:pPr algn="ctr"/>
            <a:r>
              <a:rPr lang="fr-FR" sz="2000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MEMBERSHIP CARD</a:t>
            </a:r>
            <a:endParaRPr lang="fr-FR" sz="4000" kern="100" dirty="0">
              <a:solidFill>
                <a:schemeClr val="bg1"/>
              </a:solidFill>
              <a:latin typeface="Frutiger LT Std 45 Light" panose="020B0402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D061579D-A50C-47A2-16F8-CD11A4AEDF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9430" y="1661722"/>
            <a:ext cx="1314450" cy="70485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E626467-0F5F-6B6B-3762-48DE92AA771F}"/>
              </a:ext>
            </a:extLst>
          </p:cNvPr>
          <p:cNvSpPr txBox="1"/>
          <p:nvPr/>
        </p:nvSpPr>
        <p:spPr>
          <a:xfrm>
            <a:off x="5759745" y="6380343"/>
            <a:ext cx="1861818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fr-FR" sz="1050" b="1" kern="100" dirty="0">
                <a:solidFill>
                  <a:schemeClr val="bg1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CLUB FONDÉ EN 2002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0E42986-10FB-45A3-CDB8-E55E27F3B989}"/>
              </a:ext>
            </a:extLst>
          </p:cNvPr>
          <p:cNvSpPr/>
          <p:nvPr/>
        </p:nvSpPr>
        <p:spPr>
          <a:xfrm>
            <a:off x="4087679" y="4774859"/>
            <a:ext cx="3655396" cy="1576143"/>
          </a:xfrm>
          <a:prstGeom prst="rect">
            <a:avLst/>
          </a:prstGeom>
          <a:solidFill>
            <a:srgbClr val="0C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BE062FA-9553-ED5E-E068-A6B9FCD9462C}"/>
              </a:ext>
            </a:extLst>
          </p:cNvPr>
          <p:cNvSpPr txBox="1"/>
          <p:nvPr/>
        </p:nvSpPr>
        <p:spPr>
          <a:xfrm>
            <a:off x="5036455" y="4905408"/>
            <a:ext cx="2559882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300"/>
              </a:spcBef>
            </a:pPr>
            <a:r>
              <a:rPr lang="fr-FR" kern="100" dirty="0">
                <a:solidFill>
                  <a:schemeClr val="bg1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rotaryparisagora.org</a:t>
            </a:r>
          </a:p>
          <a:p>
            <a:pPr algn="r">
              <a:spcBef>
                <a:spcPts val="300"/>
              </a:spcBef>
            </a:pPr>
            <a:r>
              <a:rPr lang="fr-FR" kern="100" dirty="0">
                <a:solidFill>
                  <a:schemeClr val="bg1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Club 56677</a:t>
            </a:r>
          </a:p>
          <a:p>
            <a:pPr algn="r">
              <a:spcBef>
                <a:spcPts val="300"/>
              </a:spcBef>
            </a:pPr>
            <a:r>
              <a:rPr lang="fr-FR" kern="100" dirty="0">
                <a:solidFill>
                  <a:schemeClr val="bg1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District 1660</a:t>
            </a:r>
          </a:p>
          <a:p>
            <a:pPr algn="r">
              <a:spcBef>
                <a:spcPts val="300"/>
              </a:spcBef>
            </a:pPr>
            <a:r>
              <a:rPr lang="fr-FR" kern="100" dirty="0">
                <a:solidFill>
                  <a:schemeClr val="bg1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France</a:t>
            </a:r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428370E5-57B8-60A7-59B1-9851AC0F4369}"/>
              </a:ext>
            </a:extLst>
          </p:cNvPr>
          <p:cNvSpPr/>
          <p:nvPr/>
        </p:nvSpPr>
        <p:spPr>
          <a:xfrm>
            <a:off x="8724900" y="6181725"/>
            <a:ext cx="657225" cy="485775"/>
          </a:xfrm>
          <a:custGeom>
            <a:avLst/>
            <a:gdLst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33375 w 657225"/>
              <a:gd name="connsiteY2" fmla="*/ 381000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47688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19113 w 657225"/>
              <a:gd name="connsiteY5" fmla="*/ 185738 h 485775"/>
              <a:gd name="connsiteX6" fmla="*/ 547688 w 657225"/>
              <a:gd name="connsiteY6" fmla="*/ 123825 h 485775"/>
              <a:gd name="connsiteX7" fmla="*/ 566738 w 657225"/>
              <a:gd name="connsiteY7" fmla="*/ 33338 h 485775"/>
              <a:gd name="connsiteX8" fmla="*/ 604838 w 657225"/>
              <a:gd name="connsiteY8" fmla="*/ 4763 h 485775"/>
              <a:gd name="connsiteX9" fmla="*/ 657225 w 657225"/>
              <a:gd name="connsiteY9" fmla="*/ 0 h 485775"/>
              <a:gd name="connsiteX10" fmla="*/ 647700 w 657225"/>
              <a:gd name="connsiteY10" fmla="*/ 485775 h 485775"/>
              <a:gd name="connsiteX11" fmla="*/ 0 w 657225"/>
              <a:gd name="connsiteY11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414338 w 657225"/>
              <a:gd name="connsiteY4" fmla="*/ 319088 h 485775"/>
              <a:gd name="connsiteX5" fmla="*/ 476250 w 657225"/>
              <a:gd name="connsiteY5" fmla="*/ 242888 h 485775"/>
              <a:gd name="connsiteX6" fmla="*/ 519113 w 657225"/>
              <a:gd name="connsiteY6" fmla="*/ 185738 h 485775"/>
              <a:gd name="connsiteX7" fmla="*/ 547688 w 657225"/>
              <a:gd name="connsiteY7" fmla="*/ 123825 h 485775"/>
              <a:gd name="connsiteX8" fmla="*/ 566738 w 657225"/>
              <a:gd name="connsiteY8" fmla="*/ 33338 h 485775"/>
              <a:gd name="connsiteX9" fmla="*/ 604838 w 657225"/>
              <a:gd name="connsiteY9" fmla="*/ 4763 h 485775"/>
              <a:gd name="connsiteX10" fmla="*/ 657225 w 657225"/>
              <a:gd name="connsiteY10" fmla="*/ 0 h 485775"/>
              <a:gd name="connsiteX11" fmla="*/ 647700 w 657225"/>
              <a:gd name="connsiteY11" fmla="*/ 485775 h 485775"/>
              <a:gd name="connsiteX12" fmla="*/ 0 w 657225"/>
              <a:gd name="connsiteY12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4338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1957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7225" h="485775">
                <a:moveTo>
                  <a:pt x="0" y="447675"/>
                </a:moveTo>
                <a:lnTo>
                  <a:pt x="195263" y="423863"/>
                </a:lnTo>
                <a:cubicBezTo>
                  <a:pt x="213519" y="417513"/>
                  <a:pt x="238919" y="415925"/>
                  <a:pt x="257175" y="409575"/>
                </a:cubicBezTo>
                <a:lnTo>
                  <a:pt x="316706" y="383381"/>
                </a:lnTo>
                <a:lnTo>
                  <a:pt x="364331" y="352425"/>
                </a:lnTo>
                <a:lnTo>
                  <a:pt x="411957" y="319088"/>
                </a:lnTo>
                <a:lnTo>
                  <a:pt x="476250" y="242888"/>
                </a:lnTo>
                <a:cubicBezTo>
                  <a:pt x="488950" y="219075"/>
                  <a:pt x="506413" y="209551"/>
                  <a:pt x="519113" y="185738"/>
                </a:cubicBezTo>
                <a:lnTo>
                  <a:pt x="547688" y="123825"/>
                </a:lnTo>
                <a:lnTo>
                  <a:pt x="566738" y="33338"/>
                </a:lnTo>
                <a:lnTo>
                  <a:pt x="604838" y="4763"/>
                </a:lnTo>
                <a:lnTo>
                  <a:pt x="657225" y="0"/>
                </a:lnTo>
                <a:lnTo>
                  <a:pt x="647700" y="485775"/>
                </a:lnTo>
                <a:lnTo>
                  <a:pt x="0" y="44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6DEA02BA-6F7F-6AB2-EAB5-3AAEB0AE0D9B}"/>
              </a:ext>
            </a:extLst>
          </p:cNvPr>
          <p:cNvSpPr/>
          <p:nvPr/>
        </p:nvSpPr>
        <p:spPr>
          <a:xfrm flipH="1">
            <a:off x="3994420" y="6186487"/>
            <a:ext cx="687163" cy="485775"/>
          </a:xfrm>
          <a:custGeom>
            <a:avLst/>
            <a:gdLst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33375 w 657225"/>
              <a:gd name="connsiteY2" fmla="*/ 381000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47688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19113 w 657225"/>
              <a:gd name="connsiteY5" fmla="*/ 185738 h 485775"/>
              <a:gd name="connsiteX6" fmla="*/ 547688 w 657225"/>
              <a:gd name="connsiteY6" fmla="*/ 123825 h 485775"/>
              <a:gd name="connsiteX7" fmla="*/ 566738 w 657225"/>
              <a:gd name="connsiteY7" fmla="*/ 33338 h 485775"/>
              <a:gd name="connsiteX8" fmla="*/ 604838 w 657225"/>
              <a:gd name="connsiteY8" fmla="*/ 4763 h 485775"/>
              <a:gd name="connsiteX9" fmla="*/ 657225 w 657225"/>
              <a:gd name="connsiteY9" fmla="*/ 0 h 485775"/>
              <a:gd name="connsiteX10" fmla="*/ 647700 w 657225"/>
              <a:gd name="connsiteY10" fmla="*/ 485775 h 485775"/>
              <a:gd name="connsiteX11" fmla="*/ 0 w 657225"/>
              <a:gd name="connsiteY11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414338 w 657225"/>
              <a:gd name="connsiteY4" fmla="*/ 319088 h 485775"/>
              <a:gd name="connsiteX5" fmla="*/ 476250 w 657225"/>
              <a:gd name="connsiteY5" fmla="*/ 242888 h 485775"/>
              <a:gd name="connsiteX6" fmla="*/ 519113 w 657225"/>
              <a:gd name="connsiteY6" fmla="*/ 185738 h 485775"/>
              <a:gd name="connsiteX7" fmla="*/ 547688 w 657225"/>
              <a:gd name="connsiteY7" fmla="*/ 123825 h 485775"/>
              <a:gd name="connsiteX8" fmla="*/ 566738 w 657225"/>
              <a:gd name="connsiteY8" fmla="*/ 33338 h 485775"/>
              <a:gd name="connsiteX9" fmla="*/ 604838 w 657225"/>
              <a:gd name="connsiteY9" fmla="*/ 4763 h 485775"/>
              <a:gd name="connsiteX10" fmla="*/ 657225 w 657225"/>
              <a:gd name="connsiteY10" fmla="*/ 0 h 485775"/>
              <a:gd name="connsiteX11" fmla="*/ 647700 w 657225"/>
              <a:gd name="connsiteY11" fmla="*/ 485775 h 485775"/>
              <a:gd name="connsiteX12" fmla="*/ 0 w 657225"/>
              <a:gd name="connsiteY12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4338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1957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7225" h="485775">
                <a:moveTo>
                  <a:pt x="0" y="447675"/>
                </a:moveTo>
                <a:lnTo>
                  <a:pt x="195263" y="423863"/>
                </a:lnTo>
                <a:cubicBezTo>
                  <a:pt x="213519" y="417513"/>
                  <a:pt x="238919" y="415925"/>
                  <a:pt x="257175" y="409575"/>
                </a:cubicBezTo>
                <a:lnTo>
                  <a:pt x="316706" y="383381"/>
                </a:lnTo>
                <a:lnTo>
                  <a:pt x="364331" y="352425"/>
                </a:lnTo>
                <a:lnTo>
                  <a:pt x="411957" y="319088"/>
                </a:lnTo>
                <a:lnTo>
                  <a:pt x="476250" y="242888"/>
                </a:lnTo>
                <a:cubicBezTo>
                  <a:pt x="488950" y="219075"/>
                  <a:pt x="506413" y="209551"/>
                  <a:pt x="519113" y="185738"/>
                </a:cubicBezTo>
                <a:lnTo>
                  <a:pt x="547688" y="123825"/>
                </a:lnTo>
                <a:lnTo>
                  <a:pt x="566738" y="33338"/>
                </a:lnTo>
                <a:lnTo>
                  <a:pt x="604838" y="4763"/>
                </a:lnTo>
                <a:lnTo>
                  <a:pt x="657225" y="0"/>
                </a:lnTo>
                <a:lnTo>
                  <a:pt x="647700" y="485775"/>
                </a:lnTo>
                <a:lnTo>
                  <a:pt x="0" y="44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28BB5A-049B-9969-0F44-2484EB0B4871}"/>
              </a:ext>
            </a:extLst>
          </p:cNvPr>
          <p:cNvSpPr/>
          <p:nvPr/>
        </p:nvSpPr>
        <p:spPr>
          <a:xfrm>
            <a:off x="7755775" y="4767663"/>
            <a:ext cx="1536948" cy="1576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878A7CC-6B1B-3538-4791-49017181AB1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219"/>
          <a:stretch/>
        </p:blipFill>
        <p:spPr>
          <a:xfrm>
            <a:off x="7949886" y="4812346"/>
            <a:ext cx="1136026" cy="150748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BD66450-2D11-BA85-14DC-DE0D0C139C9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8" t="15646" r="16771" b="15830"/>
          <a:stretch/>
        </p:blipFill>
        <p:spPr>
          <a:xfrm>
            <a:off x="1780211" y="5014059"/>
            <a:ext cx="1458119" cy="129611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6210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DEC879D-023E-044F-12C4-E06E24DBB212}"/>
              </a:ext>
            </a:extLst>
          </p:cNvPr>
          <p:cNvSpPr/>
          <p:nvPr/>
        </p:nvSpPr>
        <p:spPr>
          <a:xfrm>
            <a:off x="4087678" y="141315"/>
            <a:ext cx="5205952" cy="6475616"/>
          </a:xfrm>
          <a:prstGeom prst="roundRect">
            <a:avLst>
              <a:gd name="adj" fmla="val 9162"/>
            </a:avLst>
          </a:prstGeom>
          <a:solidFill>
            <a:srgbClr val="0C3C7C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EA66D9-D1A4-A925-9E9C-B263F3AB3AE9}"/>
              </a:ext>
            </a:extLst>
          </p:cNvPr>
          <p:cNvSpPr/>
          <p:nvPr/>
        </p:nvSpPr>
        <p:spPr>
          <a:xfrm>
            <a:off x="4095685" y="2418899"/>
            <a:ext cx="5195623" cy="2344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568372-B42D-7A32-FD79-C65265C3FB67}"/>
              </a:ext>
            </a:extLst>
          </p:cNvPr>
          <p:cNvSpPr txBox="1"/>
          <p:nvPr/>
        </p:nvSpPr>
        <p:spPr>
          <a:xfrm>
            <a:off x="6500165" y="2614891"/>
            <a:ext cx="21089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00" dirty="0"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NOM / NAME</a:t>
            </a:r>
            <a:endParaRPr lang="fr-FR" kern="100" dirty="0">
              <a:latin typeface="Frutiger LT Std 45 Light" panose="020B0402020204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2400" b="1" kern="100" dirty="0"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POUCH</a:t>
            </a:r>
            <a:endParaRPr lang="fr-FR" b="1" kern="100" dirty="0">
              <a:latin typeface="Frutiger LT Std 45 Light" panose="020B0402020204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25BFCB-DADF-C10B-3BBE-512C1791F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766" y="2691008"/>
            <a:ext cx="1794764" cy="17947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FD76A06-F7BB-333F-CCE3-7893733905F4}"/>
              </a:ext>
            </a:extLst>
          </p:cNvPr>
          <p:cNvSpPr txBox="1"/>
          <p:nvPr/>
        </p:nvSpPr>
        <p:spPr>
          <a:xfrm>
            <a:off x="6500165" y="3256918"/>
            <a:ext cx="21089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00" dirty="0">
                <a:latin typeface="Frutiger LT Std 45 Light" panose="020B0402020204020204" pitchFamily="34" charset="0"/>
                <a:cs typeface="Arial" panose="020B0604020202020204" pitchFamily="34" charset="0"/>
              </a:rPr>
              <a:t>PRÉNOM / FIRST NAME</a:t>
            </a:r>
          </a:p>
          <a:p>
            <a:r>
              <a:rPr lang="fr-FR" sz="2400" b="1" kern="100" dirty="0">
                <a:latin typeface="Frutiger LT Std 45 Light" panose="020B0402020204020204" pitchFamily="34" charset="0"/>
                <a:cs typeface="Arial" panose="020B0604020202020204" pitchFamily="34" charset="0"/>
              </a:rPr>
              <a:t>Hadrien</a:t>
            </a:r>
            <a:endParaRPr lang="fr-FR" sz="3200" b="1" kern="100" dirty="0">
              <a:latin typeface="Frutiger LT Std 45 Light" panose="020B04020202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B2892E-59D4-E2E1-13D4-5C503F2AE6BA}"/>
              </a:ext>
            </a:extLst>
          </p:cNvPr>
          <p:cNvSpPr txBox="1"/>
          <p:nvPr/>
        </p:nvSpPr>
        <p:spPr>
          <a:xfrm>
            <a:off x="6500164" y="3940729"/>
            <a:ext cx="21089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00" dirty="0"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NUMÉRO DE MEMBRE / ID</a:t>
            </a:r>
          </a:p>
          <a:p>
            <a:r>
              <a:rPr lang="fr-FR" sz="2400" b="1" kern="100" dirty="0"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9144222</a:t>
            </a:r>
            <a:endParaRPr lang="fr-FR" sz="3200" b="1" kern="100" dirty="0">
              <a:latin typeface="Frutiger LT Std 45 Light" panose="020B0402020204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9F9FA562-9D28-D7BC-A5A9-7E992B685B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5" t="31363" r="36049" b="28217"/>
          <a:stretch/>
        </p:blipFill>
        <p:spPr>
          <a:xfrm>
            <a:off x="1273107" y="4106158"/>
            <a:ext cx="1861818" cy="1314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A29724E-6039-00BD-94B6-4B65F8E4F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42" y="297910"/>
            <a:ext cx="2118364" cy="91440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F1528E4-41DB-3FF3-5D71-C281EC0255EA}"/>
              </a:ext>
            </a:extLst>
          </p:cNvPr>
          <p:cNvSpPr/>
          <p:nvPr/>
        </p:nvSpPr>
        <p:spPr>
          <a:xfrm>
            <a:off x="4099420" y="1359167"/>
            <a:ext cx="5185896" cy="1059732"/>
          </a:xfrm>
          <a:prstGeom prst="rect">
            <a:avLst/>
          </a:prstGeom>
          <a:solidFill>
            <a:srgbClr val="0C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605D3FD3-56C8-2E9C-1784-F27E706DB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734" y="471097"/>
            <a:ext cx="828675" cy="11906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85845CD-23AC-B568-C13E-698A0F924E36}"/>
              </a:ext>
            </a:extLst>
          </p:cNvPr>
          <p:cNvSpPr txBox="1"/>
          <p:nvPr/>
        </p:nvSpPr>
        <p:spPr>
          <a:xfrm>
            <a:off x="4087678" y="1456536"/>
            <a:ext cx="52036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CARTE DE MEMBRE</a:t>
            </a:r>
          </a:p>
          <a:p>
            <a:pPr algn="ctr"/>
            <a:r>
              <a:rPr lang="fr-FR" sz="2000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MEMBERSHIP CARD</a:t>
            </a:r>
            <a:endParaRPr lang="fr-FR" sz="4000" kern="100" dirty="0">
              <a:solidFill>
                <a:schemeClr val="bg1"/>
              </a:solidFill>
              <a:latin typeface="Frutiger LT Std 45 Light" panose="020B0402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D061579D-A50C-47A2-16F8-CD11A4AEDF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9430" y="1661722"/>
            <a:ext cx="1314450" cy="70485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E626467-0F5F-6B6B-3762-48DE92AA771F}"/>
              </a:ext>
            </a:extLst>
          </p:cNvPr>
          <p:cNvSpPr txBox="1"/>
          <p:nvPr/>
        </p:nvSpPr>
        <p:spPr>
          <a:xfrm>
            <a:off x="5759745" y="6380343"/>
            <a:ext cx="1861818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fr-FR" sz="1050" b="1" kern="100" dirty="0">
                <a:solidFill>
                  <a:srgbClr val="FF7600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CLUB</a:t>
            </a:r>
            <a:r>
              <a:rPr lang="fr-FR" sz="1050" b="1" kern="100" dirty="0">
                <a:solidFill>
                  <a:srgbClr val="F7A50A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50" b="1" kern="100" dirty="0">
                <a:solidFill>
                  <a:srgbClr val="2699D0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FONDÉ EN </a:t>
            </a:r>
            <a:r>
              <a:rPr lang="fr-FR" sz="1050" b="1" kern="100" dirty="0">
                <a:solidFill>
                  <a:schemeClr val="bg1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0E42986-10FB-45A3-CDB8-E55E27F3B989}"/>
              </a:ext>
            </a:extLst>
          </p:cNvPr>
          <p:cNvSpPr/>
          <p:nvPr/>
        </p:nvSpPr>
        <p:spPr>
          <a:xfrm>
            <a:off x="4087679" y="4774859"/>
            <a:ext cx="3668096" cy="1576143"/>
          </a:xfrm>
          <a:prstGeom prst="rect">
            <a:avLst/>
          </a:prstGeom>
          <a:solidFill>
            <a:srgbClr val="F7A8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BE062FA-9553-ED5E-E068-A6B9FCD9462C}"/>
              </a:ext>
            </a:extLst>
          </p:cNvPr>
          <p:cNvSpPr txBox="1"/>
          <p:nvPr/>
        </p:nvSpPr>
        <p:spPr>
          <a:xfrm>
            <a:off x="4961642" y="4905408"/>
            <a:ext cx="2559882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300"/>
              </a:spcBef>
            </a:pPr>
            <a:r>
              <a:rPr lang="fr-FR" kern="100" dirty="0">
                <a:solidFill>
                  <a:srgbClr val="0C3266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rotaryparisagora.org</a:t>
            </a:r>
          </a:p>
          <a:p>
            <a:pPr algn="r">
              <a:spcBef>
                <a:spcPts val="300"/>
              </a:spcBef>
            </a:pPr>
            <a:r>
              <a:rPr lang="fr-FR" kern="100" dirty="0">
                <a:solidFill>
                  <a:srgbClr val="0C3266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Club 56677</a:t>
            </a:r>
          </a:p>
          <a:p>
            <a:pPr algn="r">
              <a:spcBef>
                <a:spcPts val="300"/>
              </a:spcBef>
            </a:pPr>
            <a:r>
              <a:rPr lang="fr-FR" kern="100" dirty="0">
                <a:solidFill>
                  <a:srgbClr val="0C3266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District 1660</a:t>
            </a:r>
          </a:p>
          <a:p>
            <a:pPr algn="r">
              <a:spcBef>
                <a:spcPts val="300"/>
              </a:spcBef>
            </a:pPr>
            <a:r>
              <a:rPr lang="fr-FR" kern="100" dirty="0">
                <a:solidFill>
                  <a:srgbClr val="0C3266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France</a:t>
            </a:r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428370E5-57B8-60A7-59B1-9851AC0F4369}"/>
              </a:ext>
            </a:extLst>
          </p:cNvPr>
          <p:cNvSpPr/>
          <p:nvPr/>
        </p:nvSpPr>
        <p:spPr>
          <a:xfrm>
            <a:off x="8724900" y="6181725"/>
            <a:ext cx="657225" cy="485775"/>
          </a:xfrm>
          <a:custGeom>
            <a:avLst/>
            <a:gdLst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33375 w 657225"/>
              <a:gd name="connsiteY2" fmla="*/ 381000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47688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19113 w 657225"/>
              <a:gd name="connsiteY5" fmla="*/ 185738 h 485775"/>
              <a:gd name="connsiteX6" fmla="*/ 547688 w 657225"/>
              <a:gd name="connsiteY6" fmla="*/ 123825 h 485775"/>
              <a:gd name="connsiteX7" fmla="*/ 566738 w 657225"/>
              <a:gd name="connsiteY7" fmla="*/ 33338 h 485775"/>
              <a:gd name="connsiteX8" fmla="*/ 604838 w 657225"/>
              <a:gd name="connsiteY8" fmla="*/ 4763 h 485775"/>
              <a:gd name="connsiteX9" fmla="*/ 657225 w 657225"/>
              <a:gd name="connsiteY9" fmla="*/ 0 h 485775"/>
              <a:gd name="connsiteX10" fmla="*/ 647700 w 657225"/>
              <a:gd name="connsiteY10" fmla="*/ 485775 h 485775"/>
              <a:gd name="connsiteX11" fmla="*/ 0 w 657225"/>
              <a:gd name="connsiteY11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414338 w 657225"/>
              <a:gd name="connsiteY4" fmla="*/ 319088 h 485775"/>
              <a:gd name="connsiteX5" fmla="*/ 476250 w 657225"/>
              <a:gd name="connsiteY5" fmla="*/ 242888 h 485775"/>
              <a:gd name="connsiteX6" fmla="*/ 519113 w 657225"/>
              <a:gd name="connsiteY6" fmla="*/ 185738 h 485775"/>
              <a:gd name="connsiteX7" fmla="*/ 547688 w 657225"/>
              <a:gd name="connsiteY7" fmla="*/ 123825 h 485775"/>
              <a:gd name="connsiteX8" fmla="*/ 566738 w 657225"/>
              <a:gd name="connsiteY8" fmla="*/ 33338 h 485775"/>
              <a:gd name="connsiteX9" fmla="*/ 604838 w 657225"/>
              <a:gd name="connsiteY9" fmla="*/ 4763 h 485775"/>
              <a:gd name="connsiteX10" fmla="*/ 657225 w 657225"/>
              <a:gd name="connsiteY10" fmla="*/ 0 h 485775"/>
              <a:gd name="connsiteX11" fmla="*/ 647700 w 657225"/>
              <a:gd name="connsiteY11" fmla="*/ 485775 h 485775"/>
              <a:gd name="connsiteX12" fmla="*/ 0 w 657225"/>
              <a:gd name="connsiteY12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4338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1957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7225" h="485775">
                <a:moveTo>
                  <a:pt x="0" y="447675"/>
                </a:moveTo>
                <a:lnTo>
                  <a:pt x="195263" y="423863"/>
                </a:lnTo>
                <a:cubicBezTo>
                  <a:pt x="213519" y="417513"/>
                  <a:pt x="238919" y="415925"/>
                  <a:pt x="257175" y="409575"/>
                </a:cubicBezTo>
                <a:lnTo>
                  <a:pt x="316706" y="383381"/>
                </a:lnTo>
                <a:lnTo>
                  <a:pt x="364331" y="352425"/>
                </a:lnTo>
                <a:lnTo>
                  <a:pt x="411957" y="319088"/>
                </a:lnTo>
                <a:lnTo>
                  <a:pt x="476250" y="242888"/>
                </a:lnTo>
                <a:cubicBezTo>
                  <a:pt x="488950" y="219075"/>
                  <a:pt x="506413" y="209551"/>
                  <a:pt x="519113" y="185738"/>
                </a:cubicBezTo>
                <a:lnTo>
                  <a:pt x="547688" y="123825"/>
                </a:lnTo>
                <a:lnTo>
                  <a:pt x="566738" y="33338"/>
                </a:lnTo>
                <a:lnTo>
                  <a:pt x="604838" y="4763"/>
                </a:lnTo>
                <a:lnTo>
                  <a:pt x="657225" y="0"/>
                </a:lnTo>
                <a:lnTo>
                  <a:pt x="647700" y="485775"/>
                </a:lnTo>
                <a:lnTo>
                  <a:pt x="0" y="44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6DEA02BA-6F7F-6AB2-EAB5-3AAEB0AE0D9B}"/>
              </a:ext>
            </a:extLst>
          </p:cNvPr>
          <p:cNvSpPr/>
          <p:nvPr/>
        </p:nvSpPr>
        <p:spPr>
          <a:xfrm flipH="1">
            <a:off x="3994420" y="6186487"/>
            <a:ext cx="687163" cy="485775"/>
          </a:xfrm>
          <a:custGeom>
            <a:avLst/>
            <a:gdLst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33375 w 657225"/>
              <a:gd name="connsiteY2" fmla="*/ 381000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47688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19113 w 657225"/>
              <a:gd name="connsiteY5" fmla="*/ 185738 h 485775"/>
              <a:gd name="connsiteX6" fmla="*/ 547688 w 657225"/>
              <a:gd name="connsiteY6" fmla="*/ 123825 h 485775"/>
              <a:gd name="connsiteX7" fmla="*/ 566738 w 657225"/>
              <a:gd name="connsiteY7" fmla="*/ 33338 h 485775"/>
              <a:gd name="connsiteX8" fmla="*/ 604838 w 657225"/>
              <a:gd name="connsiteY8" fmla="*/ 4763 h 485775"/>
              <a:gd name="connsiteX9" fmla="*/ 657225 w 657225"/>
              <a:gd name="connsiteY9" fmla="*/ 0 h 485775"/>
              <a:gd name="connsiteX10" fmla="*/ 647700 w 657225"/>
              <a:gd name="connsiteY10" fmla="*/ 485775 h 485775"/>
              <a:gd name="connsiteX11" fmla="*/ 0 w 657225"/>
              <a:gd name="connsiteY11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414338 w 657225"/>
              <a:gd name="connsiteY4" fmla="*/ 319088 h 485775"/>
              <a:gd name="connsiteX5" fmla="*/ 476250 w 657225"/>
              <a:gd name="connsiteY5" fmla="*/ 242888 h 485775"/>
              <a:gd name="connsiteX6" fmla="*/ 519113 w 657225"/>
              <a:gd name="connsiteY6" fmla="*/ 185738 h 485775"/>
              <a:gd name="connsiteX7" fmla="*/ 547688 w 657225"/>
              <a:gd name="connsiteY7" fmla="*/ 123825 h 485775"/>
              <a:gd name="connsiteX8" fmla="*/ 566738 w 657225"/>
              <a:gd name="connsiteY8" fmla="*/ 33338 h 485775"/>
              <a:gd name="connsiteX9" fmla="*/ 604838 w 657225"/>
              <a:gd name="connsiteY9" fmla="*/ 4763 h 485775"/>
              <a:gd name="connsiteX10" fmla="*/ 657225 w 657225"/>
              <a:gd name="connsiteY10" fmla="*/ 0 h 485775"/>
              <a:gd name="connsiteX11" fmla="*/ 647700 w 657225"/>
              <a:gd name="connsiteY11" fmla="*/ 485775 h 485775"/>
              <a:gd name="connsiteX12" fmla="*/ 0 w 657225"/>
              <a:gd name="connsiteY12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4338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1957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7225" h="485775">
                <a:moveTo>
                  <a:pt x="0" y="447675"/>
                </a:moveTo>
                <a:lnTo>
                  <a:pt x="195263" y="423863"/>
                </a:lnTo>
                <a:cubicBezTo>
                  <a:pt x="213519" y="417513"/>
                  <a:pt x="238919" y="415925"/>
                  <a:pt x="257175" y="409575"/>
                </a:cubicBezTo>
                <a:lnTo>
                  <a:pt x="316706" y="383381"/>
                </a:lnTo>
                <a:lnTo>
                  <a:pt x="364331" y="352425"/>
                </a:lnTo>
                <a:lnTo>
                  <a:pt x="411957" y="319088"/>
                </a:lnTo>
                <a:lnTo>
                  <a:pt x="476250" y="242888"/>
                </a:lnTo>
                <a:cubicBezTo>
                  <a:pt x="488950" y="219075"/>
                  <a:pt x="506413" y="209551"/>
                  <a:pt x="519113" y="185738"/>
                </a:cubicBezTo>
                <a:lnTo>
                  <a:pt x="547688" y="123825"/>
                </a:lnTo>
                <a:lnTo>
                  <a:pt x="566738" y="33338"/>
                </a:lnTo>
                <a:lnTo>
                  <a:pt x="604838" y="4763"/>
                </a:lnTo>
                <a:lnTo>
                  <a:pt x="657225" y="0"/>
                </a:lnTo>
                <a:lnTo>
                  <a:pt x="647700" y="485775"/>
                </a:lnTo>
                <a:lnTo>
                  <a:pt x="0" y="44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28BB5A-049B-9969-0F44-2484EB0B4871}"/>
              </a:ext>
            </a:extLst>
          </p:cNvPr>
          <p:cNvSpPr/>
          <p:nvPr/>
        </p:nvSpPr>
        <p:spPr>
          <a:xfrm>
            <a:off x="7755775" y="4767663"/>
            <a:ext cx="1536948" cy="1576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878A7CC-6B1B-3538-4791-49017181AB1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219"/>
          <a:stretch/>
        </p:blipFill>
        <p:spPr>
          <a:xfrm>
            <a:off x="7949886" y="4812346"/>
            <a:ext cx="1136026" cy="150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5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DEC879D-023E-044F-12C4-E06E24DBB212}"/>
              </a:ext>
            </a:extLst>
          </p:cNvPr>
          <p:cNvSpPr/>
          <p:nvPr/>
        </p:nvSpPr>
        <p:spPr>
          <a:xfrm>
            <a:off x="4087678" y="141315"/>
            <a:ext cx="5205952" cy="6475616"/>
          </a:xfrm>
          <a:prstGeom prst="roundRect">
            <a:avLst>
              <a:gd name="adj" fmla="val 9162"/>
            </a:avLst>
          </a:prstGeom>
          <a:solidFill>
            <a:srgbClr val="0C3C7C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568372-B42D-7A32-FD79-C65265C3FB67}"/>
              </a:ext>
            </a:extLst>
          </p:cNvPr>
          <p:cNvSpPr txBox="1"/>
          <p:nvPr/>
        </p:nvSpPr>
        <p:spPr>
          <a:xfrm>
            <a:off x="7687433" y="2457711"/>
            <a:ext cx="14992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kern="100" dirty="0">
                <a:solidFill>
                  <a:schemeClr val="bg1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NOM / NAME</a:t>
            </a:r>
          </a:p>
          <a:p>
            <a:pPr algn="r"/>
            <a:r>
              <a:rPr lang="fr-FR" sz="2400" b="1" kern="100" dirty="0">
                <a:solidFill>
                  <a:schemeClr val="bg1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POUCH</a:t>
            </a:r>
            <a:endParaRPr lang="fr-FR" b="1" kern="100" dirty="0">
              <a:solidFill>
                <a:schemeClr val="bg1"/>
              </a:solidFill>
              <a:latin typeface="Frutiger LT Std 45 Light" panose="020B0402020204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FD76A06-F7BB-333F-CCE3-7893733905F4}"/>
              </a:ext>
            </a:extLst>
          </p:cNvPr>
          <p:cNvSpPr txBox="1"/>
          <p:nvPr/>
        </p:nvSpPr>
        <p:spPr>
          <a:xfrm>
            <a:off x="4185600" y="2460673"/>
            <a:ext cx="26524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PRÉNOM / FIRST NAME</a:t>
            </a:r>
          </a:p>
          <a:p>
            <a:r>
              <a:rPr lang="fr-FR" sz="2400" b="1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Marie-Philippine</a:t>
            </a:r>
            <a:endParaRPr lang="fr-FR" sz="3200" b="1" kern="100" dirty="0">
              <a:solidFill>
                <a:schemeClr val="bg1"/>
              </a:solidFill>
              <a:latin typeface="Frutiger LT Std 45 Light" panose="020B04020202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B2892E-59D4-E2E1-13D4-5C503F2AE6BA}"/>
              </a:ext>
            </a:extLst>
          </p:cNvPr>
          <p:cNvSpPr txBox="1"/>
          <p:nvPr/>
        </p:nvSpPr>
        <p:spPr>
          <a:xfrm>
            <a:off x="4220371" y="4642965"/>
            <a:ext cx="24981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00" dirty="0">
                <a:solidFill>
                  <a:schemeClr val="bg1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NUMÉRO DE MEMBRE / MEMBER ID</a:t>
            </a:r>
          </a:p>
          <a:p>
            <a:r>
              <a:rPr lang="fr-FR" sz="2400" b="1" kern="100" dirty="0">
                <a:solidFill>
                  <a:schemeClr val="bg1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12345678</a:t>
            </a:r>
            <a:endParaRPr lang="fr-FR" sz="3200" b="1" kern="100" dirty="0">
              <a:solidFill>
                <a:schemeClr val="bg1"/>
              </a:solidFill>
              <a:latin typeface="Frutiger LT Std 45 Light" panose="020B0402020204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A29724E-6039-00BD-94B6-4B65F8E4F6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63" b="13022"/>
          <a:stretch/>
        </p:blipFill>
        <p:spPr>
          <a:xfrm>
            <a:off x="4415047" y="388525"/>
            <a:ext cx="621408" cy="60383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F1528E4-41DB-3FF3-5D71-C281EC0255EA}"/>
              </a:ext>
            </a:extLst>
          </p:cNvPr>
          <p:cNvSpPr/>
          <p:nvPr/>
        </p:nvSpPr>
        <p:spPr>
          <a:xfrm>
            <a:off x="4081685" y="1143037"/>
            <a:ext cx="5211945" cy="1190623"/>
          </a:xfrm>
          <a:prstGeom prst="rect">
            <a:avLst/>
          </a:prstGeom>
          <a:solidFill>
            <a:srgbClr val="F7A8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605D3FD3-56C8-2E9C-1784-F27E706DB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734" y="471097"/>
            <a:ext cx="828675" cy="11906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85845CD-23AC-B568-C13E-698A0F924E36}"/>
              </a:ext>
            </a:extLst>
          </p:cNvPr>
          <p:cNvSpPr txBox="1"/>
          <p:nvPr/>
        </p:nvSpPr>
        <p:spPr>
          <a:xfrm>
            <a:off x="4089998" y="1270361"/>
            <a:ext cx="52036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kern="100" dirty="0">
                <a:latin typeface="Frutiger LT Std 45 Light" panose="020B0402020204020204" pitchFamily="34" charset="0"/>
                <a:cs typeface="Arial" panose="020B0604020202020204" pitchFamily="34" charset="0"/>
              </a:rPr>
              <a:t>CARTE DE MEMBRE</a:t>
            </a:r>
          </a:p>
          <a:p>
            <a:pPr algn="ctr"/>
            <a:r>
              <a:rPr lang="fr-FR" sz="2000" kern="100" dirty="0">
                <a:latin typeface="Frutiger LT Std 45 Light" panose="020B0402020204020204" pitchFamily="34" charset="0"/>
                <a:cs typeface="Arial" panose="020B0604020202020204" pitchFamily="34" charset="0"/>
              </a:rPr>
              <a:t>MEMBERSHIP CARD</a:t>
            </a:r>
            <a:endParaRPr lang="fr-FR" sz="4000" kern="100" dirty="0">
              <a:latin typeface="Frutiger LT Std 45 Light" panose="020B0402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D061579D-A50C-47A2-16F8-CD11A4AED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430" y="1661722"/>
            <a:ext cx="1314450" cy="704850"/>
          </a:xfrm>
          <a:prstGeom prst="rect">
            <a:avLst/>
          </a:prstGeom>
        </p:spPr>
      </p:pic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428370E5-57B8-60A7-59B1-9851AC0F4369}"/>
              </a:ext>
            </a:extLst>
          </p:cNvPr>
          <p:cNvSpPr/>
          <p:nvPr/>
        </p:nvSpPr>
        <p:spPr>
          <a:xfrm>
            <a:off x="8724900" y="6181725"/>
            <a:ext cx="657225" cy="485775"/>
          </a:xfrm>
          <a:custGeom>
            <a:avLst/>
            <a:gdLst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33375 w 657225"/>
              <a:gd name="connsiteY2" fmla="*/ 381000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47688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19113 w 657225"/>
              <a:gd name="connsiteY5" fmla="*/ 185738 h 485775"/>
              <a:gd name="connsiteX6" fmla="*/ 547688 w 657225"/>
              <a:gd name="connsiteY6" fmla="*/ 123825 h 485775"/>
              <a:gd name="connsiteX7" fmla="*/ 566738 w 657225"/>
              <a:gd name="connsiteY7" fmla="*/ 33338 h 485775"/>
              <a:gd name="connsiteX8" fmla="*/ 604838 w 657225"/>
              <a:gd name="connsiteY8" fmla="*/ 4763 h 485775"/>
              <a:gd name="connsiteX9" fmla="*/ 657225 w 657225"/>
              <a:gd name="connsiteY9" fmla="*/ 0 h 485775"/>
              <a:gd name="connsiteX10" fmla="*/ 647700 w 657225"/>
              <a:gd name="connsiteY10" fmla="*/ 485775 h 485775"/>
              <a:gd name="connsiteX11" fmla="*/ 0 w 657225"/>
              <a:gd name="connsiteY11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414338 w 657225"/>
              <a:gd name="connsiteY4" fmla="*/ 319088 h 485775"/>
              <a:gd name="connsiteX5" fmla="*/ 476250 w 657225"/>
              <a:gd name="connsiteY5" fmla="*/ 242888 h 485775"/>
              <a:gd name="connsiteX6" fmla="*/ 519113 w 657225"/>
              <a:gd name="connsiteY6" fmla="*/ 185738 h 485775"/>
              <a:gd name="connsiteX7" fmla="*/ 547688 w 657225"/>
              <a:gd name="connsiteY7" fmla="*/ 123825 h 485775"/>
              <a:gd name="connsiteX8" fmla="*/ 566738 w 657225"/>
              <a:gd name="connsiteY8" fmla="*/ 33338 h 485775"/>
              <a:gd name="connsiteX9" fmla="*/ 604838 w 657225"/>
              <a:gd name="connsiteY9" fmla="*/ 4763 h 485775"/>
              <a:gd name="connsiteX10" fmla="*/ 657225 w 657225"/>
              <a:gd name="connsiteY10" fmla="*/ 0 h 485775"/>
              <a:gd name="connsiteX11" fmla="*/ 647700 w 657225"/>
              <a:gd name="connsiteY11" fmla="*/ 485775 h 485775"/>
              <a:gd name="connsiteX12" fmla="*/ 0 w 657225"/>
              <a:gd name="connsiteY12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4338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1957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7225" h="485775">
                <a:moveTo>
                  <a:pt x="0" y="447675"/>
                </a:moveTo>
                <a:lnTo>
                  <a:pt x="195263" y="423863"/>
                </a:lnTo>
                <a:cubicBezTo>
                  <a:pt x="213519" y="417513"/>
                  <a:pt x="238919" y="415925"/>
                  <a:pt x="257175" y="409575"/>
                </a:cubicBezTo>
                <a:lnTo>
                  <a:pt x="316706" y="383381"/>
                </a:lnTo>
                <a:lnTo>
                  <a:pt x="364331" y="352425"/>
                </a:lnTo>
                <a:lnTo>
                  <a:pt x="411957" y="319088"/>
                </a:lnTo>
                <a:lnTo>
                  <a:pt x="476250" y="242888"/>
                </a:lnTo>
                <a:cubicBezTo>
                  <a:pt x="488950" y="219075"/>
                  <a:pt x="506413" y="209551"/>
                  <a:pt x="519113" y="185738"/>
                </a:cubicBezTo>
                <a:lnTo>
                  <a:pt x="547688" y="123825"/>
                </a:lnTo>
                <a:lnTo>
                  <a:pt x="566738" y="33338"/>
                </a:lnTo>
                <a:lnTo>
                  <a:pt x="604838" y="4763"/>
                </a:lnTo>
                <a:lnTo>
                  <a:pt x="657225" y="0"/>
                </a:lnTo>
                <a:lnTo>
                  <a:pt x="647700" y="485775"/>
                </a:lnTo>
                <a:lnTo>
                  <a:pt x="0" y="44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6DEA02BA-6F7F-6AB2-EAB5-3AAEB0AE0D9B}"/>
              </a:ext>
            </a:extLst>
          </p:cNvPr>
          <p:cNvSpPr/>
          <p:nvPr/>
        </p:nvSpPr>
        <p:spPr>
          <a:xfrm flipH="1">
            <a:off x="3994420" y="6186487"/>
            <a:ext cx="687163" cy="485775"/>
          </a:xfrm>
          <a:custGeom>
            <a:avLst/>
            <a:gdLst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33375 w 657225"/>
              <a:gd name="connsiteY2" fmla="*/ 381000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47688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19113 w 657225"/>
              <a:gd name="connsiteY5" fmla="*/ 185738 h 485775"/>
              <a:gd name="connsiteX6" fmla="*/ 547688 w 657225"/>
              <a:gd name="connsiteY6" fmla="*/ 123825 h 485775"/>
              <a:gd name="connsiteX7" fmla="*/ 566738 w 657225"/>
              <a:gd name="connsiteY7" fmla="*/ 33338 h 485775"/>
              <a:gd name="connsiteX8" fmla="*/ 604838 w 657225"/>
              <a:gd name="connsiteY8" fmla="*/ 4763 h 485775"/>
              <a:gd name="connsiteX9" fmla="*/ 657225 w 657225"/>
              <a:gd name="connsiteY9" fmla="*/ 0 h 485775"/>
              <a:gd name="connsiteX10" fmla="*/ 647700 w 657225"/>
              <a:gd name="connsiteY10" fmla="*/ 485775 h 485775"/>
              <a:gd name="connsiteX11" fmla="*/ 0 w 657225"/>
              <a:gd name="connsiteY11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414338 w 657225"/>
              <a:gd name="connsiteY4" fmla="*/ 319088 h 485775"/>
              <a:gd name="connsiteX5" fmla="*/ 476250 w 657225"/>
              <a:gd name="connsiteY5" fmla="*/ 242888 h 485775"/>
              <a:gd name="connsiteX6" fmla="*/ 519113 w 657225"/>
              <a:gd name="connsiteY6" fmla="*/ 185738 h 485775"/>
              <a:gd name="connsiteX7" fmla="*/ 547688 w 657225"/>
              <a:gd name="connsiteY7" fmla="*/ 123825 h 485775"/>
              <a:gd name="connsiteX8" fmla="*/ 566738 w 657225"/>
              <a:gd name="connsiteY8" fmla="*/ 33338 h 485775"/>
              <a:gd name="connsiteX9" fmla="*/ 604838 w 657225"/>
              <a:gd name="connsiteY9" fmla="*/ 4763 h 485775"/>
              <a:gd name="connsiteX10" fmla="*/ 657225 w 657225"/>
              <a:gd name="connsiteY10" fmla="*/ 0 h 485775"/>
              <a:gd name="connsiteX11" fmla="*/ 647700 w 657225"/>
              <a:gd name="connsiteY11" fmla="*/ 485775 h 485775"/>
              <a:gd name="connsiteX12" fmla="*/ 0 w 657225"/>
              <a:gd name="connsiteY12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4338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1957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7225" h="485775">
                <a:moveTo>
                  <a:pt x="0" y="447675"/>
                </a:moveTo>
                <a:lnTo>
                  <a:pt x="195263" y="423863"/>
                </a:lnTo>
                <a:cubicBezTo>
                  <a:pt x="213519" y="417513"/>
                  <a:pt x="238919" y="415925"/>
                  <a:pt x="257175" y="409575"/>
                </a:cubicBezTo>
                <a:lnTo>
                  <a:pt x="316706" y="383381"/>
                </a:lnTo>
                <a:lnTo>
                  <a:pt x="364331" y="352425"/>
                </a:lnTo>
                <a:lnTo>
                  <a:pt x="411957" y="319088"/>
                </a:lnTo>
                <a:lnTo>
                  <a:pt x="476250" y="242888"/>
                </a:lnTo>
                <a:cubicBezTo>
                  <a:pt x="488950" y="219075"/>
                  <a:pt x="506413" y="209551"/>
                  <a:pt x="519113" y="185738"/>
                </a:cubicBezTo>
                <a:lnTo>
                  <a:pt x="547688" y="123825"/>
                </a:lnTo>
                <a:lnTo>
                  <a:pt x="566738" y="33338"/>
                </a:lnTo>
                <a:lnTo>
                  <a:pt x="604838" y="4763"/>
                </a:lnTo>
                <a:lnTo>
                  <a:pt x="657225" y="0"/>
                </a:lnTo>
                <a:lnTo>
                  <a:pt x="647700" y="485775"/>
                </a:lnTo>
                <a:lnTo>
                  <a:pt x="0" y="44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878A7CC-6B1B-3538-4791-49017181AB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219"/>
          <a:stretch/>
        </p:blipFill>
        <p:spPr>
          <a:xfrm>
            <a:off x="10350880" y="4339906"/>
            <a:ext cx="1136026" cy="150748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BD66450-2D11-BA85-14DC-DE0D0C139C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8" t="15646" r="16771" b="15830"/>
          <a:stretch/>
        </p:blipFill>
        <p:spPr>
          <a:xfrm>
            <a:off x="1780211" y="5014059"/>
            <a:ext cx="1458119" cy="129611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2F930FE-3E78-FB10-728A-AAF3D329F577}"/>
              </a:ext>
            </a:extLst>
          </p:cNvPr>
          <p:cNvSpPr txBox="1"/>
          <p:nvPr/>
        </p:nvSpPr>
        <p:spPr>
          <a:xfrm>
            <a:off x="5129713" y="446084"/>
            <a:ext cx="2025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2400" kern="100" dirty="0">
                <a:solidFill>
                  <a:schemeClr val="bg1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Rotary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722CEBF-B56C-21A7-6D72-F9453BDD2694}"/>
              </a:ext>
            </a:extLst>
          </p:cNvPr>
          <p:cNvCxnSpPr>
            <a:cxnSpLocks/>
          </p:cNvCxnSpPr>
          <p:nvPr/>
        </p:nvCxnSpPr>
        <p:spPr>
          <a:xfrm>
            <a:off x="9212580" y="541020"/>
            <a:ext cx="7010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8CFE886E-2C00-54BE-4833-3EFA7942B516}"/>
              </a:ext>
            </a:extLst>
          </p:cNvPr>
          <p:cNvSpPr txBox="1"/>
          <p:nvPr/>
        </p:nvSpPr>
        <p:spPr>
          <a:xfrm>
            <a:off x="9989820" y="356354"/>
            <a:ext cx="105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0" i="0" u="none" strike="noStrike" baseline="0" dirty="0">
                <a:solidFill>
                  <a:srgbClr val="003369"/>
                </a:solidFill>
                <a:latin typeface="FrutigerLTStd-LightCn" panose="020B0406020204020204" pitchFamily="34" charset="0"/>
              </a:rPr>
              <a:t>#0c3c7c</a:t>
            </a:r>
            <a:endParaRPr lang="es-E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25BFCB-DADF-C10B-3BBE-512C1791F8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77" y="2622346"/>
            <a:ext cx="1314450" cy="1314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88FCE6E-657C-377F-76C7-71D577AEA76D}"/>
              </a:ext>
            </a:extLst>
          </p:cNvPr>
          <p:cNvSpPr txBox="1"/>
          <p:nvPr/>
        </p:nvSpPr>
        <p:spPr>
          <a:xfrm>
            <a:off x="4207486" y="3215666"/>
            <a:ext cx="50050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NOM DU CLUB / CLUB NAME</a:t>
            </a:r>
          </a:p>
          <a:p>
            <a:r>
              <a:rPr lang="fr-FR" sz="2400" b="1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Neuilly-sur-Seine - Sablons</a:t>
            </a:r>
            <a:endParaRPr lang="fr-FR" sz="3200" b="1" kern="100" dirty="0">
              <a:solidFill>
                <a:schemeClr val="bg1"/>
              </a:solidFill>
              <a:latin typeface="Frutiger LT Std 45 Light" panose="020B0402020204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17DF434-4313-6C3B-0736-5709A1816D83}"/>
              </a:ext>
            </a:extLst>
          </p:cNvPr>
          <p:cNvSpPr txBox="1"/>
          <p:nvPr/>
        </p:nvSpPr>
        <p:spPr>
          <a:xfrm>
            <a:off x="7962467" y="3952622"/>
            <a:ext cx="11788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DISTRICT</a:t>
            </a:r>
          </a:p>
          <a:p>
            <a:pPr algn="r"/>
            <a:r>
              <a:rPr lang="fr-FR" sz="2400" b="1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1234</a:t>
            </a:r>
            <a:endParaRPr lang="fr-FR" sz="3200" b="1" kern="100" dirty="0">
              <a:solidFill>
                <a:schemeClr val="bg1"/>
              </a:solidFill>
              <a:latin typeface="Frutiger LT Std 45 Light" panose="020B0402020204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1714B89-EC4B-D9BE-CCED-150DC34F04F6}"/>
              </a:ext>
            </a:extLst>
          </p:cNvPr>
          <p:cNvSpPr txBox="1"/>
          <p:nvPr/>
        </p:nvSpPr>
        <p:spPr>
          <a:xfrm>
            <a:off x="4220371" y="3939987"/>
            <a:ext cx="21651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NUMERO DE CLUB / CLUB ID</a:t>
            </a:r>
          </a:p>
          <a:p>
            <a:r>
              <a:rPr lang="fr-FR" sz="2400" b="1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12345</a:t>
            </a:r>
            <a:endParaRPr lang="fr-FR" sz="3200" b="1" kern="100" dirty="0">
              <a:solidFill>
                <a:schemeClr val="bg1"/>
              </a:solidFill>
              <a:latin typeface="Frutiger LT Std 45 Light" panose="020B0402020204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8BE34FE-7C3E-1505-4569-C25AAD5B36DD}"/>
              </a:ext>
            </a:extLst>
          </p:cNvPr>
          <p:cNvSpPr txBox="1"/>
          <p:nvPr/>
        </p:nvSpPr>
        <p:spPr>
          <a:xfrm>
            <a:off x="7917180" y="4643991"/>
            <a:ext cx="12694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PAYS / COUNTRY</a:t>
            </a:r>
          </a:p>
          <a:p>
            <a:pPr algn="r"/>
            <a:r>
              <a:rPr lang="fr-FR" sz="2400" b="1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France</a:t>
            </a:r>
            <a:endParaRPr lang="fr-FR" sz="3200" b="1" kern="100" dirty="0">
              <a:solidFill>
                <a:schemeClr val="bg1"/>
              </a:solidFill>
              <a:latin typeface="Frutiger LT Std 45 Light" panose="020B0402020204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4FA9BE-0492-7C90-FF52-E68C832A80F2}"/>
              </a:ext>
            </a:extLst>
          </p:cNvPr>
          <p:cNvSpPr/>
          <p:nvPr/>
        </p:nvSpPr>
        <p:spPr>
          <a:xfrm>
            <a:off x="4351020" y="5345943"/>
            <a:ext cx="4790326" cy="1006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22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DEC879D-023E-044F-12C4-E06E24DBB212}"/>
              </a:ext>
            </a:extLst>
          </p:cNvPr>
          <p:cNvSpPr/>
          <p:nvPr/>
        </p:nvSpPr>
        <p:spPr>
          <a:xfrm>
            <a:off x="4087678" y="141315"/>
            <a:ext cx="5205952" cy="6475616"/>
          </a:xfrm>
          <a:prstGeom prst="roundRect">
            <a:avLst>
              <a:gd name="adj" fmla="val 9162"/>
            </a:avLst>
          </a:prstGeom>
          <a:solidFill>
            <a:srgbClr val="0C3C7C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B2892E-59D4-E2E1-13D4-5C503F2AE6BA}"/>
              </a:ext>
            </a:extLst>
          </p:cNvPr>
          <p:cNvSpPr txBox="1"/>
          <p:nvPr/>
        </p:nvSpPr>
        <p:spPr>
          <a:xfrm>
            <a:off x="4220371" y="4071465"/>
            <a:ext cx="24981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00" dirty="0">
                <a:solidFill>
                  <a:srgbClr val="F7A81B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NUMÉRO DE MEMBRE / MEMBER ID</a:t>
            </a:r>
          </a:p>
          <a:p>
            <a:r>
              <a:rPr lang="fr-FR" sz="2400" b="1" kern="100" dirty="0">
                <a:solidFill>
                  <a:schemeClr val="bg1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12345678</a:t>
            </a:r>
            <a:endParaRPr lang="fr-FR" sz="3200" b="1" kern="100" dirty="0">
              <a:solidFill>
                <a:schemeClr val="bg1"/>
              </a:solidFill>
              <a:latin typeface="Frutiger LT Std 45 Light" panose="020B0402020204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A29724E-6039-00BD-94B6-4B65F8E4F6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63" b="13022"/>
          <a:stretch/>
        </p:blipFill>
        <p:spPr>
          <a:xfrm>
            <a:off x="4415047" y="373285"/>
            <a:ext cx="621408" cy="60383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F1528E4-41DB-3FF3-5D71-C281EC0255EA}"/>
              </a:ext>
            </a:extLst>
          </p:cNvPr>
          <p:cNvSpPr/>
          <p:nvPr/>
        </p:nvSpPr>
        <p:spPr>
          <a:xfrm>
            <a:off x="4081685" y="1143037"/>
            <a:ext cx="5211945" cy="1387494"/>
          </a:xfrm>
          <a:prstGeom prst="rect">
            <a:avLst/>
          </a:prstGeom>
          <a:solidFill>
            <a:srgbClr val="0C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5845CD-23AC-B568-C13E-698A0F924E36}"/>
              </a:ext>
            </a:extLst>
          </p:cNvPr>
          <p:cNvSpPr txBox="1"/>
          <p:nvPr/>
        </p:nvSpPr>
        <p:spPr>
          <a:xfrm>
            <a:off x="6460253" y="417767"/>
            <a:ext cx="2593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b="1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CARTE DE MEMBRE</a:t>
            </a:r>
          </a:p>
          <a:p>
            <a:pPr algn="r"/>
            <a:r>
              <a:rPr lang="fr-FR" sz="1100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MEMBERSHIP CARD</a:t>
            </a:r>
            <a:endParaRPr lang="fr-FR" sz="2000" kern="100" dirty="0">
              <a:solidFill>
                <a:schemeClr val="bg1"/>
              </a:solidFill>
              <a:latin typeface="Frutiger LT Std 45 Light" panose="020B04020202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428370E5-57B8-60A7-59B1-9851AC0F4369}"/>
              </a:ext>
            </a:extLst>
          </p:cNvPr>
          <p:cNvSpPr/>
          <p:nvPr/>
        </p:nvSpPr>
        <p:spPr>
          <a:xfrm>
            <a:off x="8724900" y="6181725"/>
            <a:ext cx="657225" cy="485775"/>
          </a:xfrm>
          <a:custGeom>
            <a:avLst/>
            <a:gdLst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33375 w 657225"/>
              <a:gd name="connsiteY2" fmla="*/ 381000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47688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19113 w 657225"/>
              <a:gd name="connsiteY5" fmla="*/ 185738 h 485775"/>
              <a:gd name="connsiteX6" fmla="*/ 547688 w 657225"/>
              <a:gd name="connsiteY6" fmla="*/ 123825 h 485775"/>
              <a:gd name="connsiteX7" fmla="*/ 566738 w 657225"/>
              <a:gd name="connsiteY7" fmla="*/ 33338 h 485775"/>
              <a:gd name="connsiteX8" fmla="*/ 604838 w 657225"/>
              <a:gd name="connsiteY8" fmla="*/ 4763 h 485775"/>
              <a:gd name="connsiteX9" fmla="*/ 657225 w 657225"/>
              <a:gd name="connsiteY9" fmla="*/ 0 h 485775"/>
              <a:gd name="connsiteX10" fmla="*/ 647700 w 657225"/>
              <a:gd name="connsiteY10" fmla="*/ 485775 h 485775"/>
              <a:gd name="connsiteX11" fmla="*/ 0 w 657225"/>
              <a:gd name="connsiteY11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414338 w 657225"/>
              <a:gd name="connsiteY4" fmla="*/ 319088 h 485775"/>
              <a:gd name="connsiteX5" fmla="*/ 476250 w 657225"/>
              <a:gd name="connsiteY5" fmla="*/ 242888 h 485775"/>
              <a:gd name="connsiteX6" fmla="*/ 519113 w 657225"/>
              <a:gd name="connsiteY6" fmla="*/ 185738 h 485775"/>
              <a:gd name="connsiteX7" fmla="*/ 547688 w 657225"/>
              <a:gd name="connsiteY7" fmla="*/ 123825 h 485775"/>
              <a:gd name="connsiteX8" fmla="*/ 566738 w 657225"/>
              <a:gd name="connsiteY8" fmla="*/ 33338 h 485775"/>
              <a:gd name="connsiteX9" fmla="*/ 604838 w 657225"/>
              <a:gd name="connsiteY9" fmla="*/ 4763 h 485775"/>
              <a:gd name="connsiteX10" fmla="*/ 657225 w 657225"/>
              <a:gd name="connsiteY10" fmla="*/ 0 h 485775"/>
              <a:gd name="connsiteX11" fmla="*/ 647700 w 657225"/>
              <a:gd name="connsiteY11" fmla="*/ 485775 h 485775"/>
              <a:gd name="connsiteX12" fmla="*/ 0 w 657225"/>
              <a:gd name="connsiteY12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4338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1957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7225" h="485775">
                <a:moveTo>
                  <a:pt x="0" y="447675"/>
                </a:moveTo>
                <a:lnTo>
                  <a:pt x="195263" y="423863"/>
                </a:lnTo>
                <a:cubicBezTo>
                  <a:pt x="213519" y="417513"/>
                  <a:pt x="238919" y="415925"/>
                  <a:pt x="257175" y="409575"/>
                </a:cubicBezTo>
                <a:lnTo>
                  <a:pt x="316706" y="383381"/>
                </a:lnTo>
                <a:lnTo>
                  <a:pt x="364331" y="352425"/>
                </a:lnTo>
                <a:lnTo>
                  <a:pt x="411957" y="319088"/>
                </a:lnTo>
                <a:lnTo>
                  <a:pt x="476250" y="242888"/>
                </a:lnTo>
                <a:cubicBezTo>
                  <a:pt x="488950" y="219075"/>
                  <a:pt x="506413" y="209551"/>
                  <a:pt x="519113" y="185738"/>
                </a:cubicBezTo>
                <a:lnTo>
                  <a:pt x="547688" y="123825"/>
                </a:lnTo>
                <a:lnTo>
                  <a:pt x="566738" y="33338"/>
                </a:lnTo>
                <a:lnTo>
                  <a:pt x="604838" y="4763"/>
                </a:lnTo>
                <a:lnTo>
                  <a:pt x="657225" y="0"/>
                </a:lnTo>
                <a:lnTo>
                  <a:pt x="647700" y="485775"/>
                </a:lnTo>
                <a:lnTo>
                  <a:pt x="0" y="44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6DEA02BA-6F7F-6AB2-EAB5-3AAEB0AE0D9B}"/>
              </a:ext>
            </a:extLst>
          </p:cNvPr>
          <p:cNvSpPr/>
          <p:nvPr/>
        </p:nvSpPr>
        <p:spPr>
          <a:xfrm flipH="1">
            <a:off x="3994420" y="6186487"/>
            <a:ext cx="687163" cy="485775"/>
          </a:xfrm>
          <a:custGeom>
            <a:avLst/>
            <a:gdLst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33375 w 657225"/>
              <a:gd name="connsiteY2" fmla="*/ 381000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47688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19113 w 657225"/>
              <a:gd name="connsiteY5" fmla="*/ 185738 h 485775"/>
              <a:gd name="connsiteX6" fmla="*/ 547688 w 657225"/>
              <a:gd name="connsiteY6" fmla="*/ 123825 h 485775"/>
              <a:gd name="connsiteX7" fmla="*/ 566738 w 657225"/>
              <a:gd name="connsiteY7" fmla="*/ 33338 h 485775"/>
              <a:gd name="connsiteX8" fmla="*/ 604838 w 657225"/>
              <a:gd name="connsiteY8" fmla="*/ 4763 h 485775"/>
              <a:gd name="connsiteX9" fmla="*/ 657225 w 657225"/>
              <a:gd name="connsiteY9" fmla="*/ 0 h 485775"/>
              <a:gd name="connsiteX10" fmla="*/ 647700 w 657225"/>
              <a:gd name="connsiteY10" fmla="*/ 485775 h 485775"/>
              <a:gd name="connsiteX11" fmla="*/ 0 w 657225"/>
              <a:gd name="connsiteY11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414338 w 657225"/>
              <a:gd name="connsiteY4" fmla="*/ 319088 h 485775"/>
              <a:gd name="connsiteX5" fmla="*/ 476250 w 657225"/>
              <a:gd name="connsiteY5" fmla="*/ 242888 h 485775"/>
              <a:gd name="connsiteX6" fmla="*/ 519113 w 657225"/>
              <a:gd name="connsiteY6" fmla="*/ 185738 h 485775"/>
              <a:gd name="connsiteX7" fmla="*/ 547688 w 657225"/>
              <a:gd name="connsiteY7" fmla="*/ 123825 h 485775"/>
              <a:gd name="connsiteX8" fmla="*/ 566738 w 657225"/>
              <a:gd name="connsiteY8" fmla="*/ 33338 h 485775"/>
              <a:gd name="connsiteX9" fmla="*/ 604838 w 657225"/>
              <a:gd name="connsiteY9" fmla="*/ 4763 h 485775"/>
              <a:gd name="connsiteX10" fmla="*/ 657225 w 657225"/>
              <a:gd name="connsiteY10" fmla="*/ 0 h 485775"/>
              <a:gd name="connsiteX11" fmla="*/ 647700 w 657225"/>
              <a:gd name="connsiteY11" fmla="*/ 485775 h 485775"/>
              <a:gd name="connsiteX12" fmla="*/ 0 w 657225"/>
              <a:gd name="connsiteY12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4338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1957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7225" h="485775">
                <a:moveTo>
                  <a:pt x="0" y="447675"/>
                </a:moveTo>
                <a:lnTo>
                  <a:pt x="195263" y="423863"/>
                </a:lnTo>
                <a:cubicBezTo>
                  <a:pt x="213519" y="417513"/>
                  <a:pt x="238919" y="415925"/>
                  <a:pt x="257175" y="409575"/>
                </a:cubicBezTo>
                <a:lnTo>
                  <a:pt x="316706" y="383381"/>
                </a:lnTo>
                <a:lnTo>
                  <a:pt x="364331" y="352425"/>
                </a:lnTo>
                <a:lnTo>
                  <a:pt x="411957" y="319088"/>
                </a:lnTo>
                <a:lnTo>
                  <a:pt x="476250" y="242888"/>
                </a:lnTo>
                <a:cubicBezTo>
                  <a:pt x="488950" y="219075"/>
                  <a:pt x="506413" y="209551"/>
                  <a:pt x="519113" y="185738"/>
                </a:cubicBezTo>
                <a:lnTo>
                  <a:pt x="547688" y="123825"/>
                </a:lnTo>
                <a:lnTo>
                  <a:pt x="566738" y="33338"/>
                </a:lnTo>
                <a:lnTo>
                  <a:pt x="604838" y="4763"/>
                </a:lnTo>
                <a:lnTo>
                  <a:pt x="657225" y="0"/>
                </a:lnTo>
                <a:lnTo>
                  <a:pt x="647700" y="485775"/>
                </a:lnTo>
                <a:lnTo>
                  <a:pt x="0" y="44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F930FE-3E78-FB10-728A-AAF3D329F577}"/>
              </a:ext>
            </a:extLst>
          </p:cNvPr>
          <p:cNvSpPr txBox="1"/>
          <p:nvPr/>
        </p:nvSpPr>
        <p:spPr>
          <a:xfrm>
            <a:off x="5122093" y="430844"/>
            <a:ext cx="2025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2400" kern="100" dirty="0">
                <a:solidFill>
                  <a:schemeClr val="bg1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Rotary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722CEBF-B56C-21A7-6D72-F9453BDD2694}"/>
              </a:ext>
            </a:extLst>
          </p:cNvPr>
          <p:cNvCxnSpPr>
            <a:cxnSpLocks/>
          </p:cNvCxnSpPr>
          <p:nvPr/>
        </p:nvCxnSpPr>
        <p:spPr>
          <a:xfrm>
            <a:off x="9212580" y="541020"/>
            <a:ext cx="7010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8CFE886E-2C00-54BE-4833-3EFA7942B516}"/>
              </a:ext>
            </a:extLst>
          </p:cNvPr>
          <p:cNvSpPr txBox="1"/>
          <p:nvPr/>
        </p:nvSpPr>
        <p:spPr>
          <a:xfrm>
            <a:off x="9974580" y="356354"/>
            <a:ext cx="105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#0c3c7c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25BFCB-DADF-C10B-3BBE-512C1791F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643" y="1295728"/>
            <a:ext cx="1070844" cy="10708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88FCE6E-657C-377F-76C7-71D577AEA76D}"/>
              </a:ext>
            </a:extLst>
          </p:cNvPr>
          <p:cNvSpPr txBox="1"/>
          <p:nvPr/>
        </p:nvSpPr>
        <p:spPr>
          <a:xfrm>
            <a:off x="4207486" y="2644166"/>
            <a:ext cx="50050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00" dirty="0">
                <a:solidFill>
                  <a:srgbClr val="F7A81B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NOM DU CLUB / CLUB NAME</a:t>
            </a:r>
          </a:p>
          <a:p>
            <a:r>
              <a:rPr lang="fr-FR" sz="2400" b="1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Neuilly-sur-Seine - Sablons</a:t>
            </a:r>
            <a:endParaRPr lang="fr-FR" sz="3200" b="1" kern="100" dirty="0">
              <a:solidFill>
                <a:schemeClr val="bg1"/>
              </a:solidFill>
              <a:latin typeface="Frutiger LT Std 45 Light" panose="020B0402020204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17DF434-4313-6C3B-0736-5709A1816D83}"/>
              </a:ext>
            </a:extLst>
          </p:cNvPr>
          <p:cNvSpPr txBox="1"/>
          <p:nvPr/>
        </p:nvSpPr>
        <p:spPr>
          <a:xfrm>
            <a:off x="7962467" y="3381122"/>
            <a:ext cx="11788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kern="100" dirty="0">
                <a:solidFill>
                  <a:srgbClr val="F7A81B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DISTRICT</a:t>
            </a:r>
          </a:p>
          <a:p>
            <a:pPr algn="r"/>
            <a:r>
              <a:rPr lang="fr-FR" sz="2400" b="1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1234</a:t>
            </a:r>
            <a:endParaRPr lang="fr-FR" sz="3200" b="1" kern="100" dirty="0">
              <a:solidFill>
                <a:schemeClr val="bg1"/>
              </a:solidFill>
              <a:latin typeface="Frutiger LT Std 45 Light" panose="020B0402020204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1714B89-EC4B-D9BE-CCED-150DC34F04F6}"/>
              </a:ext>
            </a:extLst>
          </p:cNvPr>
          <p:cNvSpPr txBox="1"/>
          <p:nvPr/>
        </p:nvSpPr>
        <p:spPr>
          <a:xfrm>
            <a:off x="4220371" y="3368487"/>
            <a:ext cx="21651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00" dirty="0">
                <a:solidFill>
                  <a:srgbClr val="F7A81B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NUMERO DE CLUB / CLUB ID</a:t>
            </a:r>
          </a:p>
          <a:p>
            <a:r>
              <a:rPr lang="fr-FR" sz="2400" b="1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12345</a:t>
            </a:r>
            <a:endParaRPr lang="fr-FR" sz="3200" b="1" kern="100" dirty="0">
              <a:solidFill>
                <a:schemeClr val="bg1"/>
              </a:solidFill>
              <a:latin typeface="Frutiger LT Std 45 Light" panose="020B0402020204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8BE34FE-7C3E-1505-4569-C25AAD5B36DD}"/>
              </a:ext>
            </a:extLst>
          </p:cNvPr>
          <p:cNvSpPr txBox="1"/>
          <p:nvPr/>
        </p:nvSpPr>
        <p:spPr>
          <a:xfrm>
            <a:off x="7917180" y="4072491"/>
            <a:ext cx="12694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kern="100" dirty="0">
                <a:solidFill>
                  <a:srgbClr val="F7A81B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PAYS / COUNTRY</a:t>
            </a:r>
          </a:p>
          <a:p>
            <a:pPr algn="r"/>
            <a:r>
              <a:rPr lang="fr-FR" sz="2400" b="1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France</a:t>
            </a:r>
            <a:endParaRPr lang="fr-FR" sz="3200" b="1" kern="100" dirty="0">
              <a:solidFill>
                <a:schemeClr val="bg1"/>
              </a:solidFill>
              <a:latin typeface="Frutiger LT Std 45 Light" panose="020B0402020204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4FA9BE-0492-7C90-FF52-E68C832A80F2}"/>
              </a:ext>
            </a:extLst>
          </p:cNvPr>
          <p:cNvSpPr/>
          <p:nvPr/>
        </p:nvSpPr>
        <p:spPr>
          <a:xfrm>
            <a:off x="5835532" y="4746814"/>
            <a:ext cx="1873261" cy="1657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FD76A06-F7BB-333F-CCE3-7893733905F4}"/>
              </a:ext>
            </a:extLst>
          </p:cNvPr>
          <p:cNvSpPr txBox="1"/>
          <p:nvPr/>
        </p:nvSpPr>
        <p:spPr>
          <a:xfrm>
            <a:off x="5514045" y="1270469"/>
            <a:ext cx="32108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00" dirty="0">
                <a:solidFill>
                  <a:srgbClr val="F7A81B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PRÉNOM / FIRST NAME</a:t>
            </a:r>
          </a:p>
          <a:p>
            <a:r>
              <a:rPr lang="fr-FR" sz="2400" b="1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Firstname</a:t>
            </a:r>
            <a:endParaRPr lang="fr-FR" sz="3200" b="1" kern="100" dirty="0">
              <a:solidFill>
                <a:schemeClr val="bg1"/>
              </a:solidFill>
              <a:latin typeface="Frutiger LT Std 45 Light" panose="020B0402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568372-B42D-7A32-FD79-C65265C3FB67}"/>
              </a:ext>
            </a:extLst>
          </p:cNvPr>
          <p:cNvSpPr txBox="1"/>
          <p:nvPr/>
        </p:nvSpPr>
        <p:spPr>
          <a:xfrm>
            <a:off x="5516223" y="1804692"/>
            <a:ext cx="320867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00" dirty="0">
                <a:solidFill>
                  <a:srgbClr val="F7A81B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NOM / NAME</a:t>
            </a:r>
          </a:p>
          <a:p>
            <a:r>
              <a:rPr lang="fr-FR" sz="2400" b="1" kern="100" dirty="0">
                <a:solidFill>
                  <a:schemeClr val="bg1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NAMENAME</a:t>
            </a:r>
            <a:endParaRPr lang="fr-FR" b="1" kern="100" dirty="0">
              <a:solidFill>
                <a:schemeClr val="bg1"/>
              </a:solidFill>
              <a:latin typeface="Frutiger LT Std 45 Light" panose="020B0402020204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22375EC-36CA-9B34-C310-B748C1207A37}"/>
              </a:ext>
            </a:extLst>
          </p:cNvPr>
          <p:cNvSpPr txBox="1"/>
          <p:nvPr/>
        </p:nvSpPr>
        <p:spPr>
          <a:xfrm>
            <a:off x="6051261" y="5169498"/>
            <a:ext cx="150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MEMBER ID QR</a:t>
            </a:r>
            <a:endParaRPr lang="es-E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323C9F0-E763-E730-5B03-1BFD5CC74E3F}"/>
              </a:ext>
            </a:extLst>
          </p:cNvPr>
          <p:cNvSpPr txBox="1"/>
          <p:nvPr/>
        </p:nvSpPr>
        <p:spPr>
          <a:xfrm>
            <a:off x="9989820" y="1578855"/>
            <a:ext cx="179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#0C3266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E0B11B6-472E-0746-DAC9-DDFA883A953F}"/>
              </a:ext>
            </a:extLst>
          </p:cNvPr>
          <p:cNvCxnSpPr>
            <a:cxnSpLocks/>
          </p:cNvCxnSpPr>
          <p:nvPr/>
        </p:nvCxnSpPr>
        <p:spPr>
          <a:xfrm>
            <a:off x="9141346" y="1755901"/>
            <a:ext cx="7010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1F69B7C-96B9-9C48-18A1-0B4F8E02FA03}"/>
              </a:ext>
            </a:extLst>
          </p:cNvPr>
          <p:cNvSpPr/>
          <p:nvPr/>
        </p:nvSpPr>
        <p:spPr>
          <a:xfrm flipV="1">
            <a:off x="4081685" y="2480888"/>
            <a:ext cx="5211945" cy="45719"/>
          </a:xfrm>
          <a:prstGeom prst="rect">
            <a:avLst/>
          </a:prstGeom>
          <a:solidFill>
            <a:srgbClr val="F7A8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BC0E8B1-712B-A881-8FA9-FE06AD2F8CE8}"/>
              </a:ext>
            </a:extLst>
          </p:cNvPr>
          <p:cNvSpPr txBox="1"/>
          <p:nvPr/>
        </p:nvSpPr>
        <p:spPr>
          <a:xfrm>
            <a:off x="9994786" y="2326702"/>
            <a:ext cx="179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#f7a81b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24AC213-0011-208D-6073-363F728836B4}"/>
              </a:ext>
            </a:extLst>
          </p:cNvPr>
          <p:cNvCxnSpPr>
            <a:cxnSpLocks/>
          </p:cNvCxnSpPr>
          <p:nvPr/>
        </p:nvCxnSpPr>
        <p:spPr>
          <a:xfrm>
            <a:off x="9146312" y="2503748"/>
            <a:ext cx="7010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50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DEC879D-023E-044F-12C4-E06E24DBB212}"/>
              </a:ext>
            </a:extLst>
          </p:cNvPr>
          <p:cNvSpPr/>
          <p:nvPr/>
        </p:nvSpPr>
        <p:spPr>
          <a:xfrm>
            <a:off x="4087678" y="141315"/>
            <a:ext cx="5205952" cy="6475616"/>
          </a:xfrm>
          <a:prstGeom prst="roundRect">
            <a:avLst>
              <a:gd name="adj" fmla="val 9162"/>
            </a:avLst>
          </a:prstGeom>
          <a:solidFill>
            <a:srgbClr val="0C3C7C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B2892E-59D4-E2E1-13D4-5C503F2AE6BA}"/>
              </a:ext>
            </a:extLst>
          </p:cNvPr>
          <p:cNvSpPr txBox="1"/>
          <p:nvPr/>
        </p:nvSpPr>
        <p:spPr>
          <a:xfrm>
            <a:off x="4220371" y="4071465"/>
            <a:ext cx="24981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00" dirty="0">
                <a:solidFill>
                  <a:srgbClr val="F7A81B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NUMÉRO DE MEMBRE / MEMBER ID</a:t>
            </a:r>
          </a:p>
          <a:p>
            <a:r>
              <a:rPr lang="fr-FR" sz="2400" b="1" kern="100" dirty="0">
                <a:solidFill>
                  <a:schemeClr val="bg1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10596511</a:t>
            </a:r>
            <a:endParaRPr lang="fr-FR" sz="3200" b="1" kern="100" dirty="0">
              <a:solidFill>
                <a:schemeClr val="bg1"/>
              </a:solidFill>
              <a:latin typeface="Frutiger LT Std 45 Light" panose="020B0402020204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A29724E-6039-00BD-94B6-4B65F8E4F6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63" b="13022"/>
          <a:stretch/>
        </p:blipFill>
        <p:spPr>
          <a:xfrm>
            <a:off x="4415047" y="373285"/>
            <a:ext cx="621408" cy="60383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F1528E4-41DB-3FF3-5D71-C281EC0255EA}"/>
              </a:ext>
            </a:extLst>
          </p:cNvPr>
          <p:cNvSpPr/>
          <p:nvPr/>
        </p:nvSpPr>
        <p:spPr>
          <a:xfrm>
            <a:off x="4081685" y="1143037"/>
            <a:ext cx="5211945" cy="1387494"/>
          </a:xfrm>
          <a:prstGeom prst="rect">
            <a:avLst/>
          </a:prstGeom>
          <a:solidFill>
            <a:srgbClr val="0C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5845CD-23AC-B568-C13E-698A0F924E36}"/>
              </a:ext>
            </a:extLst>
          </p:cNvPr>
          <p:cNvSpPr txBox="1"/>
          <p:nvPr/>
        </p:nvSpPr>
        <p:spPr>
          <a:xfrm>
            <a:off x="6460253" y="417767"/>
            <a:ext cx="25932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kern="100" dirty="0">
                <a:solidFill>
                  <a:srgbClr val="F7A81B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MEMBERSHIP CARD</a:t>
            </a:r>
          </a:p>
          <a:p>
            <a:pPr algn="r"/>
            <a:r>
              <a:rPr lang="fr-FR" sz="1600" b="1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CARTE DE MEMBRE</a:t>
            </a:r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428370E5-57B8-60A7-59B1-9851AC0F4369}"/>
              </a:ext>
            </a:extLst>
          </p:cNvPr>
          <p:cNvSpPr/>
          <p:nvPr/>
        </p:nvSpPr>
        <p:spPr>
          <a:xfrm>
            <a:off x="8724900" y="6181725"/>
            <a:ext cx="657225" cy="485775"/>
          </a:xfrm>
          <a:custGeom>
            <a:avLst/>
            <a:gdLst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33375 w 657225"/>
              <a:gd name="connsiteY2" fmla="*/ 381000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47688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19113 w 657225"/>
              <a:gd name="connsiteY5" fmla="*/ 185738 h 485775"/>
              <a:gd name="connsiteX6" fmla="*/ 547688 w 657225"/>
              <a:gd name="connsiteY6" fmla="*/ 123825 h 485775"/>
              <a:gd name="connsiteX7" fmla="*/ 566738 w 657225"/>
              <a:gd name="connsiteY7" fmla="*/ 33338 h 485775"/>
              <a:gd name="connsiteX8" fmla="*/ 604838 w 657225"/>
              <a:gd name="connsiteY8" fmla="*/ 4763 h 485775"/>
              <a:gd name="connsiteX9" fmla="*/ 657225 w 657225"/>
              <a:gd name="connsiteY9" fmla="*/ 0 h 485775"/>
              <a:gd name="connsiteX10" fmla="*/ 647700 w 657225"/>
              <a:gd name="connsiteY10" fmla="*/ 485775 h 485775"/>
              <a:gd name="connsiteX11" fmla="*/ 0 w 657225"/>
              <a:gd name="connsiteY11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414338 w 657225"/>
              <a:gd name="connsiteY4" fmla="*/ 319088 h 485775"/>
              <a:gd name="connsiteX5" fmla="*/ 476250 w 657225"/>
              <a:gd name="connsiteY5" fmla="*/ 242888 h 485775"/>
              <a:gd name="connsiteX6" fmla="*/ 519113 w 657225"/>
              <a:gd name="connsiteY6" fmla="*/ 185738 h 485775"/>
              <a:gd name="connsiteX7" fmla="*/ 547688 w 657225"/>
              <a:gd name="connsiteY7" fmla="*/ 123825 h 485775"/>
              <a:gd name="connsiteX8" fmla="*/ 566738 w 657225"/>
              <a:gd name="connsiteY8" fmla="*/ 33338 h 485775"/>
              <a:gd name="connsiteX9" fmla="*/ 604838 w 657225"/>
              <a:gd name="connsiteY9" fmla="*/ 4763 h 485775"/>
              <a:gd name="connsiteX10" fmla="*/ 657225 w 657225"/>
              <a:gd name="connsiteY10" fmla="*/ 0 h 485775"/>
              <a:gd name="connsiteX11" fmla="*/ 647700 w 657225"/>
              <a:gd name="connsiteY11" fmla="*/ 485775 h 485775"/>
              <a:gd name="connsiteX12" fmla="*/ 0 w 657225"/>
              <a:gd name="connsiteY12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4338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1957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7225" h="485775">
                <a:moveTo>
                  <a:pt x="0" y="447675"/>
                </a:moveTo>
                <a:lnTo>
                  <a:pt x="195263" y="423863"/>
                </a:lnTo>
                <a:cubicBezTo>
                  <a:pt x="213519" y="417513"/>
                  <a:pt x="238919" y="415925"/>
                  <a:pt x="257175" y="409575"/>
                </a:cubicBezTo>
                <a:lnTo>
                  <a:pt x="316706" y="383381"/>
                </a:lnTo>
                <a:lnTo>
                  <a:pt x="364331" y="352425"/>
                </a:lnTo>
                <a:lnTo>
                  <a:pt x="411957" y="319088"/>
                </a:lnTo>
                <a:lnTo>
                  <a:pt x="476250" y="242888"/>
                </a:lnTo>
                <a:cubicBezTo>
                  <a:pt x="488950" y="219075"/>
                  <a:pt x="506413" y="209551"/>
                  <a:pt x="519113" y="185738"/>
                </a:cubicBezTo>
                <a:lnTo>
                  <a:pt x="547688" y="123825"/>
                </a:lnTo>
                <a:lnTo>
                  <a:pt x="566738" y="33338"/>
                </a:lnTo>
                <a:lnTo>
                  <a:pt x="604838" y="4763"/>
                </a:lnTo>
                <a:lnTo>
                  <a:pt x="657225" y="0"/>
                </a:lnTo>
                <a:lnTo>
                  <a:pt x="647700" y="485775"/>
                </a:lnTo>
                <a:lnTo>
                  <a:pt x="0" y="44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6DEA02BA-6F7F-6AB2-EAB5-3AAEB0AE0D9B}"/>
              </a:ext>
            </a:extLst>
          </p:cNvPr>
          <p:cNvSpPr/>
          <p:nvPr/>
        </p:nvSpPr>
        <p:spPr>
          <a:xfrm flipH="1">
            <a:off x="3994420" y="6186487"/>
            <a:ext cx="687163" cy="485775"/>
          </a:xfrm>
          <a:custGeom>
            <a:avLst/>
            <a:gdLst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33375 w 657225"/>
              <a:gd name="connsiteY2" fmla="*/ 381000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47688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19113 w 657225"/>
              <a:gd name="connsiteY5" fmla="*/ 185738 h 485775"/>
              <a:gd name="connsiteX6" fmla="*/ 547688 w 657225"/>
              <a:gd name="connsiteY6" fmla="*/ 123825 h 485775"/>
              <a:gd name="connsiteX7" fmla="*/ 566738 w 657225"/>
              <a:gd name="connsiteY7" fmla="*/ 33338 h 485775"/>
              <a:gd name="connsiteX8" fmla="*/ 604838 w 657225"/>
              <a:gd name="connsiteY8" fmla="*/ 4763 h 485775"/>
              <a:gd name="connsiteX9" fmla="*/ 657225 w 657225"/>
              <a:gd name="connsiteY9" fmla="*/ 0 h 485775"/>
              <a:gd name="connsiteX10" fmla="*/ 647700 w 657225"/>
              <a:gd name="connsiteY10" fmla="*/ 485775 h 485775"/>
              <a:gd name="connsiteX11" fmla="*/ 0 w 657225"/>
              <a:gd name="connsiteY11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414338 w 657225"/>
              <a:gd name="connsiteY4" fmla="*/ 319088 h 485775"/>
              <a:gd name="connsiteX5" fmla="*/ 476250 w 657225"/>
              <a:gd name="connsiteY5" fmla="*/ 242888 h 485775"/>
              <a:gd name="connsiteX6" fmla="*/ 519113 w 657225"/>
              <a:gd name="connsiteY6" fmla="*/ 185738 h 485775"/>
              <a:gd name="connsiteX7" fmla="*/ 547688 w 657225"/>
              <a:gd name="connsiteY7" fmla="*/ 123825 h 485775"/>
              <a:gd name="connsiteX8" fmla="*/ 566738 w 657225"/>
              <a:gd name="connsiteY8" fmla="*/ 33338 h 485775"/>
              <a:gd name="connsiteX9" fmla="*/ 604838 w 657225"/>
              <a:gd name="connsiteY9" fmla="*/ 4763 h 485775"/>
              <a:gd name="connsiteX10" fmla="*/ 657225 w 657225"/>
              <a:gd name="connsiteY10" fmla="*/ 0 h 485775"/>
              <a:gd name="connsiteX11" fmla="*/ 647700 w 657225"/>
              <a:gd name="connsiteY11" fmla="*/ 485775 h 485775"/>
              <a:gd name="connsiteX12" fmla="*/ 0 w 657225"/>
              <a:gd name="connsiteY12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4338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1957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7225" h="485775">
                <a:moveTo>
                  <a:pt x="0" y="447675"/>
                </a:moveTo>
                <a:lnTo>
                  <a:pt x="195263" y="423863"/>
                </a:lnTo>
                <a:cubicBezTo>
                  <a:pt x="213519" y="417513"/>
                  <a:pt x="238919" y="415925"/>
                  <a:pt x="257175" y="409575"/>
                </a:cubicBezTo>
                <a:lnTo>
                  <a:pt x="316706" y="383381"/>
                </a:lnTo>
                <a:lnTo>
                  <a:pt x="364331" y="352425"/>
                </a:lnTo>
                <a:lnTo>
                  <a:pt x="411957" y="319088"/>
                </a:lnTo>
                <a:lnTo>
                  <a:pt x="476250" y="242888"/>
                </a:lnTo>
                <a:cubicBezTo>
                  <a:pt x="488950" y="219075"/>
                  <a:pt x="506413" y="209551"/>
                  <a:pt x="519113" y="185738"/>
                </a:cubicBezTo>
                <a:lnTo>
                  <a:pt x="547688" y="123825"/>
                </a:lnTo>
                <a:lnTo>
                  <a:pt x="566738" y="33338"/>
                </a:lnTo>
                <a:lnTo>
                  <a:pt x="604838" y="4763"/>
                </a:lnTo>
                <a:lnTo>
                  <a:pt x="657225" y="0"/>
                </a:lnTo>
                <a:lnTo>
                  <a:pt x="647700" y="485775"/>
                </a:lnTo>
                <a:lnTo>
                  <a:pt x="0" y="44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F930FE-3E78-FB10-728A-AAF3D329F577}"/>
              </a:ext>
            </a:extLst>
          </p:cNvPr>
          <p:cNvSpPr txBox="1"/>
          <p:nvPr/>
        </p:nvSpPr>
        <p:spPr>
          <a:xfrm>
            <a:off x="5122093" y="430844"/>
            <a:ext cx="2025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2400" kern="100" dirty="0">
                <a:solidFill>
                  <a:schemeClr val="bg1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Rotary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88FCE6E-657C-377F-76C7-71D577AEA76D}"/>
              </a:ext>
            </a:extLst>
          </p:cNvPr>
          <p:cNvSpPr txBox="1"/>
          <p:nvPr/>
        </p:nvSpPr>
        <p:spPr>
          <a:xfrm>
            <a:off x="4207486" y="2644166"/>
            <a:ext cx="50050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00" dirty="0">
                <a:solidFill>
                  <a:srgbClr val="F7A81B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NOM DU CLUB / CLUB NAME</a:t>
            </a:r>
          </a:p>
          <a:p>
            <a:r>
              <a:rPr lang="fr-FR" sz="2400" b="1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Rotary Club Paris Agora</a:t>
            </a:r>
            <a:endParaRPr lang="fr-FR" sz="3200" b="1" kern="100" dirty="0">
              <a:solidFill>
                <a:schemeClr val="bg1"/>
              </a:solidFill>
              <a:latin typeface="Frutiger LT Std 45 Light" panose="020B0402020204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17DF434-4313-6C3B-0736-5709A1816D83}"/>
              </a:ext>
            </a:extLst>
          </p:cNvPr>
          <p:cNvSpPr txBox="1"/>
          <p:nvPr/>
        </p:nvSpPr>
        <p:spPr>
          <a:xfrm>
            <a:off x="7962467" y="3381122"/>
            <a:ext cx="11788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kern="100" dirty="0">
                <a:solidFill>
                  <a:srgbClr val="F7A81B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DISTRICT</a:t>
            </a:r>
          </a:p>
          <a:p>
            <a:pPr algn="r"/>
            <a:r>
              <a:rPr lang="fr-FR" sz="2400" b="1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1660</a:t>
            </a:r>
            <a:endParaRPr lang="fr-FR" sz="3200" b="1" kern="100" dirty="0">
              <a:solidFill>
                <a:schemeClr val="bg1"/>
              </a:solidFill>
              <a:latin typeface="Frutiger LT Std 45 Light" panose="020B0402020204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1714B89-EC4B-D9BE-CCED-150DC34F04F6}"/>
              </a:ext>
            </a:extLst>
          </p:cNvPr>
          <p:cNvSpPr txBox="1"/>
          <p:nvPr/>
        </p:nvSpPr>
        <p:spPr>
          <a:xfrm>
            <a:off x="4220371" y="3368487"/>
            <a:ext cx="21651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00" dirty="0">
                <a:solidFill>
                  <a:srgbClr val="F7A81B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NUMERO DE CLUB / CLUB ID</a:t>
            </a:r>
          </a:p>
          <a:p>
            <a:r>
              <a:rPr lang="fr-FR" sz="2400" b="1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56677</a:t>
            </a:r>
            <a:endParaRPr lang="fr-FR" sz="3200" b="1" kern="100" dirty="0">
              <a:solidFill>
                <a:schemeClr val="bg1"/>
              </a:solidFill>
              <a:latin typeface="Frutiger LT Std 45 Light" panose="020B0402020204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8BE34FE-7C3E-1505-4569-C25AAD5B36DD}"/>
              </a:ext>
            </a:extLst>
          </p:cNvPr>
          <p:cNvSpPr txBox="1"/>
          <p:nvPr/>
        </p:nvSpPr>
        <p:spPr>
          <a:xfrm>
            <a:off x="7633488" y="4072491"/>
            <a:ext cx="15531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kern="100" dirty="0">
                <a:solidFill>
                  <a:srgbClr val="F7A81B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PAYS / COUNTRY</a:t>
            </a:r>
          </a:p>
          <a:p>
            <a:pPr algn="r"/>
            <a:r>
              <a:rPr lang="fr-FR" sz="2400" b="1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FRANCE</a:t>
            </a:r>
            <a:endParaRPr lang="fr-FR" sz="3200" b="1" kern="100" dirty="0">
              <a:solidFill>
                <a:schemeClr val="bg1"/>
              </a:solidFill>
              <a:latin typeface="Frutiger LT Std 45 Light" panose="020B04020202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FD76A06-F7BB-333F-CCE3-7893733905F4}"/>
              </a:ext>
            </a:extLst>
          </p:cNvPr>
          <p:cNvSpPr txBox="1"/>
          <p:nvPr/>
        </p:nvSpPr>
        <p:spPr>
          <a:xfrm>
            <a:off x="5811225" y="1217129"/>
            <a:ext cx="31270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00" dirty="0">
                <a:solidFill>
                  <a:srgbClr val="F7A81B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PRÉNOM / FIRST NAME</a:t>
            </a:r>
          </a:p>
          <a:p>
            <a:r>
              <a:rPr lang="fr-FR" sz="2400" b="1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Franco</a:t>
            </a:r>
            <a:endParaRPr lang="fr-FR" sz="3200" b="1" kern="100" dirty="0">
              <a:solidFill>
                <a:schemeClr val="bg1"/>
              </a:solidFill>
              <a:latin typeface="Frutiger LT Std 45 Light" panose="020B0402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568372-B42D-7A32-FD79-C65265C3FB67}"/>
              </a:ext>
            </a:extLst>
          </p:cNvPr>
          <p:cNvSpPr txBox="1"/>
          <p:nvPr/>
        </p:nvSpPr>
        <p:spPr>
          <a:xfrm>
            <a:off x="5813403" y="1804692"/>
            <a:ext cx="31249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00" dirty="0">
                <a:solidFill>
                  <a:srgbClr val="F7A81B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NOM / NAME</a:t>
            </a:r>
          </a:p>
          <a:p>
            <a:r>
              <a:rPr lang="fr-FR" sz="2400" b="1" kern="100" dirty="0">
                <a:solidFill>
                  <a:schemeClr val="bg1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DECLERCQ</a:t>
            </a:r>
            <a:endParaRPr lang="fr-FR" b="1" kern="100" dirty="0">
              <a:solidFill>
                <a:schemeClr val="bg1"/>
              </a:solidFill>
              <a:latin typeface="Frutiger LT Std 45 Light" panose="020B0402020204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F69B7C-96B9-9C48-18A1-0B4F8E02FA03}"/>
              </a:ext>
            </a:extLst>
          </p:cNvPr>
          <p:cNvSpPr/>
          <p:nvPr/>
        </p:nvSpPr>
        <p:spPr>
          <a:xfrm flipV="1">
            <a:off x="4081685" y="2480888"/>
            <a:ext cx="5211945" cy="45719"/>
          </a:xfrm>
          <a:prstGeom prst="rect">
            <a:avLst/>
          </a:prstGeom>
          <a:solidFill>
            <a:srgbClr val="F7A8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296D215-4E34-7F40-320E-E284EEB279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9" t="5639" r="5639" b="5639"/>
          <a:stretch/>
        </p:blipFill>
        <p:spPr>
          <a:xfrm>
            <a:off x="5850060" y="4765306"/>
            <a:ext cx="1690170" cy="169017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35CF5E0C-ABCB-DC9A-38F2-7526022AD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418" y="1136522"/>
            <a:ext cx="1418353" cy="139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DEC879D-023E-044F-12C4-E06E24DBB212}"/>
              </a:ext>
            </a:extLst>
          </p:cNvPr>
          <p:cNvSpPr/>
          <p:nvPr/>
        </p:nvSpPr>
        <p:spPr>
          <a:xfrm>
            <a:off x="4087678" y="141315"/>
            <a:ext cx="5205952" cy="6475616"/>
          </a:xfrm>
          <a:prstGeom prst="roundRect">
            <a:avLst>
              <a:gd name="adj" fmla="val 9162"/>
            </a:avLst>
          </a:prstGeom>
          <a:solidFill>
            <a:srgbClr val="0C3C7C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1528E4-41DB-3FF3-5D71-C281EC0255EA}"/>
              </a:ext>
            </a:extLst>
          </p:cNvPr>
          <p:cNvSpPr/>
          <p:nvPr/>
        </p:nvSpPr>
        <p:spPr>
          <a:xfrm>
            <a:off x="4081685" y="1143037"/>
            <a:ext cx="5211945" cy="1387494"/>
          </a:xfrm>
          <a:prstGeom prst="rect">
            <a:avLst/>
          </a:prstGeom>
          <a:solidFill>
            <a:srgbClr val="0C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B2892E-59D4-E2E1-13D4-5C503F2AE6BA}"/>
              </a:ext>
            </a:extLst>
          </p:cNvPr>
          <p:cNvSpPr txBox="1"/>
          <p:nvPr/>
        </p:nvSpPr>
        <p:spPr>
          <a:xfrm>
            <a:off x="4220371" y="4071465"/>
            <a:ext cx="24981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00" dirty="0">
                <a:solidFill>
                  <a:srgbClr val="F7A81B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NUMÉRO DE MEMBRE / MEMBER ID</a:t>
            </a:r>
          </a:p>
          <a:p>
            <a:r>
              <a:rPr lang="fr-FR" sz="2400" b="1" kern="100" dirty="0">
                <a:solidFill>
                  <a:schemeClr val="bg1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9144222</a:t>
            </a:r>
            <a:endParaRPr lang="fr-FR" sz="3200" b="1" kern="100" dirty="0">
              <a:solidFill>
                <a:schemeClr val="bg1"/>
              </a:solidFill>
              <a:latin typeface="Frutiger LT Std 45 Light" panose="020B0402020204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A29724E-6039-00BD-94B6-4B65F8E4F6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63" b="13022"/>
          <a:stretch/>
        </p:blipFill>
        <p:spPr>
          <a:xfrm>
            <a:off x="4415047" y="373285"/>
            <a:ext cx="621408" cy="60383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85845CD-23AC-B568-C13E-698A0F924E36}"/>
              </a:ext>
            </a:extLst>
          </p:cNvPr>
          <p:cNvSpPr txBox="1"/>
          <p:nvPr/>
        </p:nvSpPr>
        <p:spPr>
          <a:xfrm>
            <a:off x="6460253" y="417767"/>
            <a:ext cx="25932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kern="100" dirty="0">
                <a:solidFill>
                  <a:srgbClr val="F7A81B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MEMBERSHIP CARD</a:t>
            </a:r>
          </a:p>
          <a:p>
            <a:pPr algn="r"/>
            <a:r>
              <a:rPr lang="fr-FR" sz="1600" b="1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CARTE DE MEMBRE</a:t>
            </a:r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428370E5-57B8-60A7-59B1-9851AC0F4369}"/>
              </a:ext>
            </a:extLst>
          </p:cNvPr>
          <p:cNvSpPr/>
          <p:nvPr/>
        </p:nvSpPr>
        <p:spPr>
          <a:xfrm>
            <a:off x="8724900" y="6181725"/>
            <a:ext cx="657225" cy="485775"/>
          </a:xfrm>
          <a:custGeom>
            <a:avLst/>
            <a:gdLst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33375 w 657225"/>
              <a:gd name="connsiteY2" fmla="*/ 381000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47688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19113 w 657225"/>
              <a:gd name="connsiteY5" fmla="*/ 185738 h 485775"/>
              <a:gd name="connsiteX6" fmla="*/ 547688 w 657225"/>
              <a:gd name="connsiteY6" fmla="*/ 123825 h 485775"/>
              <a:gd name="connsiteX7" fmla="*/ 566738 w 657225"/>
              <a:gd name="connsiteY7" fmla="*/ 33338 h 485775"/>
              <a:gd name="connsiteX8" fmla="*/ 604838 w 657225"/>
              <a:gd name="connsiteY8" fmla="*/ 4763 h 485775"/>
              <a:gd name="connsiteX9" fmla="*/ 657225 w 657225"/>
              <a:gd name="connsiteY9" fmla="*/ 0 h 485775"/>
              <a:gd name="connsiteX10" fmla="*/ 647700 w 657225"/>
              <a:gd name="connsiteY10" fmla="*/ 485775 h 485775"/>
              <a:gd name="connsiteX11" fmla="*/ 0 w 657225"/>
              <a:gd name="connsiteY11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414338 w 657225"/>
              <a:gd name="connsiteY4" fmla="*/ 319088 h 485775"/>
              <a:gd name="connsiteX5" fmla="*/ 476250 w 657225"/>
              <a:gd name="connsiteY5" fmla="*/ 242888 h 485775"/>
              <a:gd name="connsiteX6" fmla="*/ 519113 w 657225"/>
              <a:gd name="connsiteY6" fmla="*/ 185738 h 485775"/>
              <a:gd name="connsiteX7" fmla="*/ 547688 w 657225"/>
              <a:gd name="connsiteY7" fmla="*/ 123825 h 485775"/>
              <a:gd name="connsiteX8" fmla="*/ 566738 w 657225"/>
              <a:gd name="connsiteY8" fmla="*/ 33338 h 485775"/>
              <a:gd name="connsiteX9" fmla="*/ 604838 w 657225"/>
              <a:gd name="connsiteY9" fmla="*/ 4763 h 485775"/>
              <a:gd name="connsiteX10" fmla="*/ 657225 w 657225"/>
              <a:gd name="connsiteY10" fmla="*/ 0 h 485775"/>
              <a:gd name="connsiteX11" fmla="*/ 647700 w 657225"/>
              <a:gd name="connsiteY11" fmla="*/ 485775 h 485775"/>
              <a:gd name="connsiteX12" fmla="*/ 0 w 657225"/>
              <a:gd name="connsiteY12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4338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1957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7225" h="485775">
                <a:moveTo>
                  <a:pt x="0" y="447675"/>
                </a:moveTo>
                <a:lnTo>
                  <a:pt x="195263" y="423863"/>
                </a:lnTo>
                <a:cubicBezTo>
                  <a:pt x="213519" y="417513"/>
                  <a:pt x="238919" y="415925"/>
                  <a:pt x="257175" y="409575"/>
                </a:cubicBezTo>
                <a:lnTo>
                  <a:pt x="316706" y="383381"/>
                </a:lnTo>
                <a:lnTo>
                  <a:pt x="364331" y="352425"/>
                </a:lnTo>
                <a:lnTo>
                  <a:pt x="411957" y="319088"/>
                </a:lnTo>
                <a:lnTo>
                  <a:pt x="476250" y="242888"/>
                </a:lnTo>
                <a:cubicBezTo>
                  <a:pt x="488950" y="219075"/>
                  <a:pt x="506413" y="209551"/>
                  <a:pt x="519113" y="185738"/>
                </a:cubicBezTo>
                <a:lnTo>
                  <a:pt x="547688" y="123825"/>
                </a:lnTo>
                <a:lnTo>
                  <a:pt x="566738" y="33338"/>
                </a:lnTo>
                <a:lnTo>
                  <a:pt x="604838" y="4763"/>
                </a:lnTo>
                <a:lnTo>
                  <a:pt x="657225" y="0"/>
                </a:lnTo>
                <a:lnTo>
                  <a:pt x="647700" y="485775"/>
                </a:lnTo>
                <a:lnTo>
                  <a:pt x="0" y="44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6DEA02BA-6F7F-6AB2-EAB5-3AAEB0AE0D9B}"/>
              </a:ext>
            </a:extLst>
          </p:cNvPr>
          <p:cNvSpPr/>
          <p:nvPr/>
        </p:nvSpPr>
        <p:spPr>
          <a:xfrm flipH="1">
            <a:off x="3994420" y="6186487"/>
            <a:ext cx="687163" cy="485775"/>
          </a:xfrm>
          <a:custGeom>
            <a:avLst/>
            <a:gdLst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33375 w 657225"/>
              <a:gd name="connsiteY2" fmla="*/ 381000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38163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47688 w 657225"/>
              <a:gd name="connsiteY5" fmla="*/ 123825 h 485775"/>
              <a:gd name="connsiteX6" fmla="*/ 566738 w 657225"/>
              <a:gd name="connsiteY6" fmla="*/ 33338 h 485775"/>
              <a:gd name="connsiteX7" fmla="*/ 604838 w 657225"/>
              <a:gd name="connsiteY7" fmla="*/ 4763 h 485775"/>
              <a:gd name="connsiteX8" fmla="*/ 657225 w 657225"/>
              <a:gd name="connsiteY8" fmla="*/ 0 h 485775"/>
              <a:gd name="connsiteX9" fmla="*/ 647700 w 657225"/>
              <a:gd name="connsiteY9" fmla="*/ 485775 h 485775"/>
              <a:gd name="connsiteX10" fmla="*/ 0 w 657225"/>
              <a:gd name="connsiteY10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316706 w 657225"/>
              <a:gd name="connsiteY2" fmla="*/ 383381 h 485775"/>
              <a:gd name="connsiteX3" fmla="*/ 414338 w 657225"/>
              <a:gd name="connsiteY3" fmla="*/ 319088 h 485775"/>
              <a:gd name="connsiteX4" fmla="*/ 476250 w 657225"/>
              <a:gd name="connsiteY4" fmla="*/ 242888 h 485775"/>
              <a:gd name="connsiteX5" fmla="*/ 519113 w 657225"/>
              <a:gd name="connsiteY5" fmla="*/ 185738 h 485775"/>
              <a:gd name="connsiteX6" fmla="*/ 547688 w 657225"/>
              <a:gd name="connsiteY6" fmla="*/ 123825 h 485775"/>
              <a:gd name="connsiteX7" fmla="*/ 566738 w 657225"/>
              <a:gd name="connsiteY7" fmla="*/ 33338 h 485775"/>
              <a:gd name="connsiteX8" fmla="*/ 604838 w 657225"/>
              <a:gd name="connsiteY8" fmla="*/ 4763 h 485775"/>
              <a:gd name="connsiteX9" fmla="*/ 657225 w 657225"/>
              <a:gd name="connsiteY9" fmla="*/ 0 h 485775"/>
              <a:gd name="connsiteX10" fmla="*/ 647700 w 657225"/>
              <a:gd name="connsiteY10" fmla="*/ 485775 h 485775"/>
              <a:gd name="connsiteX11" fmla="*/ 0 w 657225"/>
              <a:gd name="connsiteY11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414338 w 657225"/>
              <a:gd name="connsiteY4" fmla="*/ 319088 h 485775"/>
              <a:gd name="connsiteX5" fmla="*/ 476250 w 657225"/>
              <a:gd name="connsiteY5" fmla="*/ 242888 h 485775"/>
              <a:gd name="connsiteX6" fmla="*/ 519113 w 657225"/>
              <a:gd name="connsiteY6" fmla="*/ 185738 h 485775"/>
              <a:gd name="connsiteX7" fmla="*/ 547688 w 657225"/>
              <a:gd name="connsiteY7" fmla="*/ 123825 h 485775"/>
              <a:gd name="connsiteX8" fmla="*/ 566738 w 657225"/>
              <a:gd name="connsiteY8" fmla="*/ 33338 h 485775"/>
              <a:gd name="connsiteX9" fmla="*/ 604838 w 657225"/>
              <a:gd name="connsiteY9" fmla="*/ 4763 h 485775"/>
              <a:gd name="connsiteX10" fmla="*/ 657225 w 657225"/>
              <a:gd name="connsiteY10" fmla="*/ 0 h 485775"/>
              <a:gd name="connsiteX11" fmla="*/ 647700 w 657225"/>
              <a:gd name="connsiteY11" fmla="*/ 485775 h 485775"/>
              <a:gd name="connsiteX12" fmla="*/ 0 w 657225"/>
              <a:gd name="connsiteY12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4338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  <a:gd name="connsiteX0" fmla="*/ 0 w 657225"/>
              <a:gd name="connsiteY0" fmla="*/ 447675 h 485775"/>
              <a:gd name="connsiteX1" fmla="*/ 195263 w 657225"/>
              <a:gd name="connsiteY1" fmla="*/ 423863 h 485775"/>
              <a:gd name="connsiteX2" fmla="*/ 257175 w 657225"/>
              <a:gd name="connsiteY2" fmla="*/ 409575 h 485775"/>
              <a:gd name="connsiteX3" fmla="*/ 316706 w 657225"/>
              <a:gd name="connsiteY3" fmla="*/ 383381 h 485775"/>
              <a:gd name="connsiteX4" fmla="*/ 364331 w 657225"/>
              <a:gd name="connsiteY4" fmla="*/ 352425 h 485775"/>
              <a:gd name="connsiteX5" fmla="*/ 411957 w 657225"/>
              <a:gd name="connsiteY5" fmla="*/ 319088 h 485775"/>
              <a:gd name="connsiteX6" fmla="*/ 476250 w 657225"/>
              <a:gd name="connsiteY6" fmla="*/ 242888 h 485775"/>
              <a:gd name="connsiteX7" fmla="*/ 519113 w 657225"/>
              <a:gd name="connsiteY7" fmla="*/ 185738 h 485775"/>
              <a:gd name="connsiteX8" fmla="*/ 547688 w 657225"/>
              <a:gd name="connsiteY8" fmla="*/ 123825 h 485775"/>
              <a:gd name="connsiteX9" fmla="*/ 566738 w 657225"/>
              <a:gd name="connsiteY9" fmla="*/ 33338 h 485775"/>
              <a:gd name="connsiteX10" fmla="*/ 604838 w 657225"/>
              <a:gd name="connsiteY10" fmla="*/ 4763 h 485775"/>
              <a:gd name="connsiteX11" fmla="*/ 657225 w 657225"/>
              <a:gd name="connsiteY11" fmla="*/ 0 h 485775"/>
              <a:gd name="connsiteX12" fmla="*/ 647700 w 657225"/>
              <a:gd name="connsiteY12" fmla="*/ 485775 h 485775"/>
              <a:gd name="connsiteX13" fmla="*/ 0 w 657225"/>
              <a:gd name="connsiteY13" fmla="*/ 4476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7225" h="485775">
                <a:moveTo>
                  <a:pt x="0" y="447675"/>
                </a:moveTo>
                <a:lnTo>
                  <a:pt x="195263" y="423863"/>
                </a:lnTo>
                <a:cubicBezTo>
                  <a:pt x="213519" y="417513"/>
                  <a:pt x="238919" y="415925"/>
                  <a:pt x="257175" y="409575"/>
                </a:cubicBezTo>
                <a:lnTo>
                  <a:pt x="316706" y="383381"/>
                </a:lnTo>
                <a:lnTo>
                  <a:pt x="364331" y="352425"/>
                </a:lnTo>
                <a:lnTo>
                  <a:pt x="411957" y="319088"/>
                </a:lnTo>
                <a:lnTo>
                  <a:pt x="476250" y="242888"/>
                </a:lnTo>
                <a:cubicBezTo>
                  <a:pt x="488950" y="219075"/>
                  <a:pt x="506413" y="209551"/>
                  <a:pt x="519113" y="185738"/>
                </a:cubicBezTo>
                <a:lnTo>
                  <a:pt x="547688" y="123825"/>
                </a:lnTo>
                <a:lnTo>
                  <a:pt x="566738" y="33338"/>
                </a:lnTo>
                <a:lnTo>
                  <a:pt x="604838" y="4763"/>
                </a:lnTo>
                <a:lnTo>
                  <a:pt x="657225" y="0"/>
                </a:lnTo>
                <a:lnTo>
                  <a:pt x="647700" y="485775"/>
                </a:lnTo>
                <a:lnTo>
                  <a:pt x="0" y="44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F930FE-3E78-FB10-728A-AAF3D329F577}"/>
              </a:ext>
            </a:extLst>
          </p:cNvPr>
          <p:cNvSpPr txBox="1"/>
          <p:nvPr/>
        </p:nvSpPr>
        <p:spPr>
          <a:xfrm>
            <a:off x="5122093" y="430844"/>
            <a:ext cx="2025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2400" kern="100" dirty="0">
                <a:solidFill>
                  <a:schemeClr val="bg1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Rotary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88FCE6E-657C-377F-76C7-71D577AEA76D}"/>
              </a:ext>
            </a:extLst>
          </p:cNvPr>
          <p:cNvSpPr txBox="1"/>
          <p:nvPr/>
        </p:nvSpPr>
        <p:spPr>
          <a:xfrm>
            <a:off x="4207486" y="2644166"/>
            <a:ext cx="50050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00" dirty="0">
                <a:solidFill>
                  <a:srgbClr val="F7A81B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NOM DU CLUB / CLUB NAME</a:t>
            </a:r>
          </a:p>
          <a:p>
            <a:r>
              <a:rPr lang="fr-FR" sz="2400" b="1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Rotary Club Paris Agora</a:t>
            </a:r>
            <a:endParaRPr lang="fr-FR" sz="3200" b="1" kern="100" dirty="0">
              <a:solidFill>
                <a:schemeClr val="bg1"/>
              </a:solidFill>
              <a:latin typeface="Frutiger LT Std 45 Light" panose="020B0402020204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17DF434-4313-6C3B-0736-5709A1816D83}"/>
              </a:ext>
            </a:extLst>
          </p:cNvPr>
          <p:cNvSpPr txBox="1"/>
          <p:nvPr/>
        </p:nvSpPr>
        <p:spPr>
          <a:xfrm>
            <a:off x="7962467" y="3381122"/>
            <a:ext cx="11788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kern="100" dirty="0">
                <a:solidFill>
                  <a:srgbClr val="F7A81B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DISTRICT</a:t>
            </a:r>
          </a:p>
          <a:p>
            <a:pPr algn="r"/>
            <a:r>
              <a:rPr lang="fr-FR" sz="2400" b="1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1660</a:t>
            </a:r>
            <a:endParaRPr lang="fr-FR" sz="3200" b="1" kern="100" dirty="0">
              <a:solidFill>
                <a:schemeClr val="bg1"/>
              </a:solidFill>
              <a:latin typeface="Frutiger LT Std 45 Light" panose="020B0402020204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1714B89-EC4B-D9BE-CCED-150DC34F04F6}"/>
              </a:ext>
            </a:extLst>
          </p:cNvPr>
          <p:cNvSpPr txBox="1"/>
          <p:nvPr/>
        </p:nvSpPr>
        <p:spPr>
          <a:xfrm>
            <a:off x="4220371" y="3368487"/>
            <a:ext cx="21651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00" dirty="0">
                <a:solidFill>
                  <a:srgbClr val="F7A81B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NUMERO DE CLUB / CLUB ID</a:t>
            </a:r>
          </a:p>
          <a:p>
            <a:r>
              <a:rPr lang="fr-FR" sz="2400" b="1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56677</a:t>
            </a:r>
            <a:endParaRPr lang="fr-FR" sz="3200" b="1" kern="100" dirty="0">
              <a:solidFill>
                <a:schemeClr val="bg1"/>
              </a:solidFill>
              <a:latin typeface="Frutiger LT Std 45 Light" panose="020B0402020204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8BE34FE-7C3E-1505-4569-C25AAD5B36DD}"/>
              </a:ext>
            </a:extLst>
          </p:cNvPr>
          <p:cNvSpPr txBox="1"/>
          <p:nvPr/>
        </p:nvSpPr>
        <p:spPr>
          <a:xfrm>
            <a:off x="7633488" y="4072491"/>
            <a:ext cx="15531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kern="100" dirty="0">
                <a:solidFill>
                  <a:srgbClr val="F7A81B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PAYS / COUNTRY</a:t>
            </a:r>
          </a:p>
          <a:p>
            <a:pPr algn="r"/>
            <a:r>
              <a:rPr lang="fr-FR" sz="2400" b="1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FRANCE</a:t>
            </a:r>
            <a:endParaRPr lang="fr-FR" sz="3200" b="1" kern="100" dirty="0">
              <a:solidFill>
                <a:schemeClr val="bg1"/>
              </a:solidFill>
              <a:latin typeface="Frutiger LT Std 45 Light" panose="020B04020202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FD76A06-F7BB-333F-CCE3-7893733905F4}"/>
              </a:ext>
            </a:extLst>
          </p:cNvPr>
          <p:cNvSpPr txBox="1"/>
          <p:nvPr/>
        </p:nvSpPr>
        <p:spPr>
          <a:xfrm>
            <a:off x="5811225" y="1217129"/>
            <a:ext cx="31270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00" dirty="0">
                <a:solidFill>
                  <a:srgbClr val="F7A81B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PRÉNOM / FIRST NAME</a:t>
            </a:r>
          </a:p>
          <a:p>
            <a:r>
              <a:rPr lang="fr-FR" sz="2400" b="1" kern="100" dirty="0">
                <a:solidFill>
                  <a:schemeClr val="bg1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Hadrien</a:t>
            </a:r>
            <a:endParaRPr lang="fr-FR" sz="3200" b="1" kern="100" dirty="0">
              <a:solidFill>
                <a:schemeClr val="bg1"/>
              </a:solidFill>
              <a:latin typeface="Frutiger LT Std 45 Light" panose="020B0402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568372-B42D-7A32-FD79-C65265C3FB67}"/>
              </a:ext>
            </a:extLst>
          </p:cNvPr>
          <p:cNvSpPr txBox="1"/>
          <p:nvPr/>
        </p:nvSpPr>
        <p:spPr>
          <a:xfrm>
            <a:off x="5813403" y="1804692"/>
            <a:ext cx="31249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00" dirty="0">
                <a:solidFill>
                  <a:srgbClr val="F7A81B"/>
                </a:solidFill>
                <a:latin typeface="Frutiger LT Std 45 Light" panose="020B0402020204020204" pitchFamily="34" charset="0"/>
                <a:cs typeface="Arial" panose="020B0604020202020204" pitchFamily="34" charset="0"/>
              </a:rPr>
              <a:t>NOM / NAME</a:t>
            </a:r>
          </a:p>
          <a:p>
            <a:r>
              <a:rPr lang="fr-FR" sz="2400" b="1" kern="100" dirty="0">
                <a:solidFill>
                  <a:schemeClr val="bg1"/>
                </a:solidFill>
                <a:latin typeface="Frutiger LT Std 45 Light" panose="020B04020202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POUCH</a:t>
            </a:r>
            <a:endParaRPr lang="fr-FR" b="1" kern="100" dirty="0">
              <a:solidFill>
                <a:schemeClr val="bg1"/>
              </a:solidFill>
              <a:latin typeface="Frutiger LT Std 45 Light" panose="020B0402020204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F69B7C-96B9-9C48-18A1-0B4F8E02FA03}"/>
              </a:ext>
            </a:extLst>
          </p:cNvPr>
          <p:cNvSpPr/>
          <p:nvPr/>
        </p:nvSpPr>
        <p:spPr>
          <a:xfrm flipV="1">
            <a:off x="4081685" y="2480888"/>
            <a:ext cx="5211945" cy="45719"/>
          </a:xfrm>
          <a:prstGeom prst="rect">
            <a:avLst/>
          </a:prstGeom>
          <a:solidFill>
            <a:srgbClr val="F7A8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14B582D-37F9-E42F-E2C7-5D5A1FE8D0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" t="241" r="380" b="3820"/>
          <a:stretch/>
        </p:blipFill>
        <p:spPr>
          <a:xfrm>
            <a:off x="4287418" y="1132598"/>
            <a:ext cx="1429762" cy="1394009"/>
          </a:xfrm>
          <a:prstGeom prst="rect">
            <a:avLst/>
          </a:prstGeom>
          <a:ln>
            <a:noFill/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9AD3F04-14B7-EDAD-77E3-AA5ADF47A8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8" t="5818" r="5818" b="5818"/>
          <a:stretch/>
        </p:blipFill>
        <p:spPr>
          <a:xfrm>
            <a:off x="5853432" y="4767009"/>
            <a:ext cx="1683318" cy="1683318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AE193BB-3894-E47C-493C-0D7C63A6E9FC}"/>
              </a:ext>
            </a:extLst>
          </p:cNvPr>
          <p:cNvCxnSpPr>
            <a:cxnSpLocks/>
          </p:cNvCxnSpPr>
          <p:nvPr/>
        </p:nvCxnSpPr>
        <p:spPr>
          <a:xfrm>
            <a:off x="9212580" y="541020"/>
            <a:ext cx="7010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494BBD37-2C0D-0EB5-B4D3-899E102BDCD8}"/>
              </a:ext>
            </a:extLst>
          </p:cNvPr>
          <p:cNvSpPr txBox="1"/>
          <p:nvPr/>
        </p:nvSpPr>
        <p:spPr>
          <a:xfrm>
            <a:off x="9974580" y="356354"/>
            <a:ext cx="105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#0c3c7c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42F06FD-F045-211F-8E05-70BAB3809E40}"/>
              </a:ext>
            </a:extLst>
          </p:cNvPr>
          <p:cNvCxnSpPr>
            <a:cxnSpLocks/>
          </p:cNvCxnSpPr>
          <p:nvPr/>
        </p:nvCxnSpPr>
        <p:spPr>
          <a:xfrm>
            <a:off x="9141346" y="1755901"/>
            <a:ext cx="7010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6ECF0BC-06FC-93E1-CFC8-E3972F834B40}"/>
              </a:ext>
            </a:extLst>
          </p:cNvPr>
          <p:cNvCxnSpPr>
            <a:cxnSpLocks/>
          </p:cNvCxnSpPr>
          <p:nvPr/>
        </p:nvCxnSpPr>
        <p:spPr>
          <a:xfrm>
            <a:off x="9146312" y="2503748"/>
            <a:ext cx="7010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1857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</TotalTime>
  <Words>321</Words>
  <Application>Microsoft Office PowerPoint</Application>
  <PresentationFormat>Grand écran</PresentationFormat>
  <Paragraphs>124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Frutiger LT Std 45 Light</vt:lpstr>
      <vt:lpstr>FrutigerLTStd-LightCn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Organisation</dc:title>
  <dc:creator>Franco DECLERCQ</dc:creator>
  <cp:lastModifiedBy>Franco DECLERCQ</cp:lastModifiedBy>
  <cp:revision>210</cp:revision>
  <dcterms:created xsi:type="dcterms:W3CDTF">2023-04-09T17:51:03Z</dcterms:created>
  <dcterms:modified xsi:type="dcterms:W3CDTF">2023-04-28T22:35:51Z</dcterms:modified>
</cp:coreProperties>
</file>