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A1A4"/>
    <a:srgbClr val="1D6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AA6E-D10C-45B9-9DCD-4AEB7C7CD638}" type="datetimeFigureOut">
              <a:rPr lang="es-AR" smtClean="0"/>
              <a:t>3/8/2016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D68C-C147-45DB-AAAE-21A18B6C74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141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AA6E-D10C-45B9-9DCD-4AEB7C7CD638}" type="datetimeFigureOut">
              <a:rPr lang="es-AR" smtClean="0"/>
              <a:t>3/8/2016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D68C-C147-45DB-AAAE-21A18B6C74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369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AA6E-D10C-45B9-9DCD-4AEB7C7CD638}" type="datetimeFigureOut">
              <a:rPr lang="es-AR" smtClean="0"/>
              <a:t>3/8/2016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D68C-C147-45DB-AAAE-21A18B6C74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79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AA6E-D10C-45B9-9DCD-4AEB7C7CD638}" type="datetimeFigureOut">
              <a:rPr lang="es-AR" smtClean="0"/>
              <a:t>3/8/2016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D68C-C147-45DB-AAAE-21A18B6C74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129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AA6E-D10C-45B9-9DCD-4AEB7C7CD638}" type="datetimeFigureOut">
              <a:rPr lang="es-AR" smtClean="0"/>
              <a:t>3/8/2016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D68C-C147-45DB-AAAE-21A18B6C74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486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AA6E-D10C-45B9-9DCD-4AEB7C7CD638}" type="datetimeFigureOut">
              <a:rPr lang="es-AR" smtClean="0"/>
              <a:t>3/8/2016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D68C-C147-45DB-AAAE-21A18B6C74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62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AA6E-D10C-45B9-9DCD-4AEB7C7CD638}" type="datetimeFigureOut">
              <a:rPr lang="es-AR" smtClean="0"/>
              <a:t>3/8/2016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D68C-C147-45DB-AAAE-21A18B6C74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517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AA6E-D10C-45B9-9DCD-4AEB7C7CD638}" type="datetimeFigureOut">
              <a:rPr lang="es-AR" smtClean="0"/>
              <a:t>3/8/2016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D68C-C147-45DB-AAAE-21A18B6C74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573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AA6E-D10C-45B9-9DCD-4AEB7C7CD638}" type="datetimeFigureOut">
              <a:rPr lang="es-AR" smtClean="0"/>
              <a:t>3/8/2016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D68C-C147-45DB-AAAE-21A18B6C74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128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AA6E-D10C-45B9-9DCD-4AEB7C7CD638}" type="datetimeFigureOut">
              <a:rPr lang="es-AR" smtClean="0"/>
              <a:t>3/8/2016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D68C-C147-45DB-AAAE-21A18B6C74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984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AA6E-D10C-45B9-9DCD-4AEB7C7CD638}" type="datetimeFigureOut">
              <a:rPr lang="es-AR" smtClean="0"/>
              <a:t>3/8/2016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D68C-C147-45DB-AAAE-21A18B6C74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039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3AA6E-D10C-45B9-9DCD-4AEB7C7CD638}" type="datetimeFigureOut">
              <a:rPr lang="es-AR" smtClean="0"/>
              <a:t>3/8/2016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D68C-C147-45DB-AAAE-21A18B6C74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777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2.png"/><Relationship Id="rId5" Type="http://schemas.openxmlformats.org/officeDocument/2006/relationships/image" Target="../media/image4.jpeg"/><Relationship Id="rId10" Type="http://schemas.openxmlformats.org/officeDocument/2006/relationships/image" Target="../media/image11.jpeg"/><Relationship Id="rId4" Type="http://schemas.openxmlformats.org/officeDocument/2006/relationships/image" Target="../media/image3.jpeg"/><Relationship Id="rId9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jpeg"/><Relationship Id="rId7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637314" y="1084217"/>
            <a:ext cx="2886892" cy="4572000"/>
          </a:xfrm>
          <a:prstGeom prst="rect">
            <a:avLst/>
          </a:prstGeom>
          <a:solidFill>
            <a:srgbClr val="59A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46" y="1223888"/>
            <a:ext cx="2649853" cy="38123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768946" y="5036234"/>
            <a:ext cx="2649853" cy="337624"/>
          </a:xfrm>
          <a:prstGeom prst="rect">
            <a:avLst/>
          </a:prstGeom>
          <a:solidFill>
            <a:srgbClr val="1D68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89" y="5091499"/>
            <a:ext cx="211015" cy="2110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7" y="5087981"/>
            <a:ext cx="234129" cy="23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3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637314" y="1084217"/>
            <a:ext cx="2886892" cy="4572000"/>
          </a:xfrm>
          <a:prstGeom prst="rect">
            <a:avLst/>
          </a:prstGeom>
          <a:solidFill>
            <a:srgbClr val="59A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46" y="1223888"/>
            <a:ext cx="2649853" cy="38123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768946" y="5036234"/>
            <a:ext cx="2649853" cy="337624"/>
          </a:xfrm>
          <a:prstGeom prst="rect">
            <a:avLst/>
          </a:prstGeom>
          <a:solidFill>
            <a:srgbClr val="1D68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89" y="5091499"/>
            <a:ext cx="211015" cy="2110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7" y="5087981"/>
            <a:ext cx="234129" cy="23412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09590" y="5077507"/>
            <a:ext cx="238068" cy="23806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80731" y="3130061"/>
            <a:ext cx="238068" cy="23806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19" y="3147811"/>
            <a:ext cx="145952" cy="14595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4870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637314" y="1084217"/>
            <a:ext cx="2886892" cy="4572000"/>
          </a:xfrm>
          <a:prstGeom prst="rect">
            <a:avLst/>
          </a:prstGeom>
          <a:solidFill>
            <a:srgbClr val="59A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19" y="3147811"/>
            <a:ext cx="145952" cy="14595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14" y="1084216"/>
            <a:ext cx="2978332" cy="46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637314" y="1084217"/>
            <a:ext cx="2886892" cy="4572000"/>
          </a:xfrm>
          <a:prstGeom prst="rect">
            <a:avLst/>
          </a:prstGeom>
          <a:solidFill>
            <a:srgbClr val="59A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46" y="1223888"/>
            <a:ext cx="2649853" cy="38123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768946" y="5036234"/>
            <a:ext cx="2649853" cy="337624"/>
          </a:xfrm>
          <a:prstGeom prst="rect">
            <a:avLst/>
          </a:prstGeom>
          <a:solidFill>
            <a:srgbClr val="1D68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89" y="5091499"/>
            <a:ext cx="211015" cy="2110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7" y="5087981"/>
            <a:ext cx="234129" cy="23412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09590" y="5077507"/>
            <a:ext cx="238068" cy="23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637314" y="1084217"/>
            <a:ext cx="2886892" cy="4572000"/>
          </a:xfrm>
          <a:prstGeom prst="rect">
            <a:avLst/>
          </a:prstGeom>
          <a:solidFill>
            <a:srgbClr val="59A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46" y="1223888"/>
            <a:ext cx="2649853" cy="38123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768946" y="5036234"/>
            <a:ext cx="2649853" cy="337624"/>
          </a:xfrm>
          <a:prstGeom prst="rect">
            <a:avLst/>
          </a:prstGeom>
          <a:solidFill>
            <a:srgbClr val="1D68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89" y="5091499"/>
            <a:ext cx="211015" cy="2110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7" y="5087981"/>
            <a:ext cx="234129" cy="23412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09590" y="5077507"/>
            <a:ext cx="238068" cy="23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637314" y="1084217"/>
            <a:ext cx="2886892" cy="4572000"/>
          </a:xfrm>
          <a:prstGeom prst="rect">
            <a:avLst/>
          </a:prstGeom>
          <a:solidFill>
            <a:srgbClr val="59A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46" y="1223888"/>
            <a:ext cx="2649853" cy="38123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768946" y="5036234"/>
            <a:ext cx="2649853" cy="337624"/>
          </a:xfrm>
          <a:prstGeom prst="rect">
            <a:avLst/>
          </a:prstGeom>
          <a:solidFill>
            <a:srgbClr val="1D68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89" y="5091499"/>
            <a:ext cx="211015" cy="2110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7" y="5087981"/>
            <a:ext cx="234129" cy="23412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09590" y="5077507"/>
            <a:ext cx="238068" cy="23806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637314" y="2332891"/>
            <a:ext cx="1986224" cy="3323325"/>
          </a:xfrm>
          <a:prstGeom prst="rect">
            <a:avLst/>
          </a:prstGeom>
          <a:solidFill>
            <a:srgbClr val="59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4639837" y="1084216"/>
            <a:ext cx="1986224" cy="1248674"/>
          </a:xfrm>
          <a:prstGeom prst="rect">
            <a:avLst/>
          </a:prstGeom>
          <a:solidFill>
            <a:srgbClr val="1D6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4663539" y="1871225"/>
            <a:ext cx="198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GuemarApp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230670" y="2384637"/>
            <a:ext cx="103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Menú</a:t>
            </a:r>
            <a:endParaRPr lang="es-ES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210742" y="2792171"/>
            <a:ext cx="103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Amigos</a:t>
            </a:r>
            <a:endParaRPr lang="es-ES" sz="1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201196" y="3210157"/>
            <a:ext cx="103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Grupos</a:t>
            </a:r>
            <a:endParaRPr lang="es-ES" sz="1600" dirty="0"/>
          </a:p>
        </p:txBody>
      </p:sp>
      <p:cxnSp>
        <p:nvCxnSpPr>
          <p:cNvPr id="16" name="Conector recto 15"/>
          <p:cNvCxnSpPr/>
          <p:nvPr/>
        </p:nvCxnSpPr>
        <p:spPr>
          <a:xfrm>
            <a:off x="4637314" y="3749040"/>
            <a:ext cx="1986224" cy="0"/>
          </a:xfrm>
          <a:prstGeom prst="line">
            <a:avLst/>
          </a:prstGeom>
          <a:ln w="1270">
            <a:solidFill>
              <a:schemeClr val="tx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591594" y="3787837"/>
            <a:ext cx="26878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 smtClean="0">
                <a:solidFill>
                  <a:schemeClr val="tx1">
                    <a:alpha val="62000"/>
                  </a:schemeClr>
                </a:solidFill>
              </a:rPr>
              <a:t>AYUDA Y CONFIGURACION</a:t>
            </a:r>
            <a:endParaRPr lang="es-ES" sz="1300" dirty="0">
              <a:solidFill>
                <a:schemeClr val="tx1">
                  <a:alpha val="62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073836" y="4238106"/>
            <a:ext cx="103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Acerca de</a:t>
            </a:r>
            <a:endParaRPr lang="es-ES" sz="16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041227" y="4604310"/>
            <a:ext cx="1573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Cerrar sesión</a:t>
            </a:r>
            <a:endParaRPr lang="es-ES" sz="1600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27" y="4619084"/>
            <a:ext cx="246056" cy="24605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94" y="3194076"/>
            <a:ext cx="272605" cy="27260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84" y="2778986"/>
            <a:ext cx="274904" cy="27490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671" y="4207136"/>
            <a:ext cx="317996" cy="31799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472" y="2395489"/>
            <a:ext cx="273364" cy="27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637314" y="1084217"/>
            <a:ext cx="2886892" cy="4572000"/>
          </a:xfrm>
          <a:prstGeom prst="rect">
            <a:avLst/>
          </a:prstGeom>
          <a:solidFill>
            <a:srgbClr val="59A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46" y="1223888"/>
            <a:ext cx="2649853" cy="38123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768946" y="5036234"/>
            <a:ext cx="2649853" cy="337624"/>
          </a:xfrm>
          <a:prstGeom prst="rect">
            <a:avLst/>
          </a:prstGeom>
          <a:solidFill>
            <a:srgbClr val="1D68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89" y="5091499"/>
            <a:ext cx="211015" cy="2110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7" y="5087981"/>
            <a:ext cx="234129" cy="23412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09590" y="5077507"/>
            <a:ext cx="238068" cy="2380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135" y="5087981"/>
            <a:ext cx="238068" cy="23806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468" y="3725089"/>
            <a:ext cx="238068" cy="23806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654" y="3698171"/>
            <a:ext cx="145952" cy="14595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4800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637314" y="1084217"/>
            <a:ext cx="2886892" cy="4572000"/>
          </a:xfrm>
          <a:prstGeom prst="rect">
            <a:avLst/>
          </a:prstGeom>
          <a:solidFill>
            <a:srgbClr val="59A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4868091" y="1293222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Nota de voz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913810" y="1998650"/>
            <a:ext cx="2364377" cy="2364377"/>
          </a:xfrm>
          <a:prstGeom prst="ellipse">
            <a:avLst/>
          </a:prstGeom>
          <a:solidFill>
            <a:srgbClr val="1D68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Elipse 13"/>
          <p:cNvSpPr/>
          <p:nvPr/>
        </p:nvSpPr>
        <p:spPr>
          <a:xfrm>
            <a:off x="5445034" y="2555999"/>
            <a:ext cx="1258356" cy="1258356"/>
          </a:xfrm>
          <a:prstGeom prst="ellipse">
            <a:avLst/>
          </a:prstGeom>
          <a:solidFill>
            <a:srgbClr val="59A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12" y="2031892"/>
            <a:ext cx="238068" cy="23806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25" y="2974689"/>
            <a:ext cx="281668" cy="28166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623" y="3860269"/>
            <a:ext cx="268166" cy="26816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44" y="2858372"/>
            <a:ext cx="270597" cy="27059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623" y="4699308"/>
            <a:ext cx="328749" cy="328749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5750077" y="2279000"/>
            <a:ext cx="107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 smtClean="0">
                <a:solidFill>
                  <a:schemeClr val="bg1"/>
                </a:solidFill>
              </a:rPr>
              <a:t>Grabar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000880" y="3323243"/>
            <a:ext cx="107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 smtClean="0">
                <a:solidFill>
                  <a:schemeClr val="bg1"/>
                </a:solidFill>
              </a:rPr>
              <a:t>Parar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6756380" y="3329952"/>
            <a:ext cx="107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 smtClean="0">
                <a:solidFill>
                  <a:schemeClr val="bg1"/>
                </a:solidFill>
              </a:rPr>
              <a:t>Pausa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820942" y="4112504"/>
            <a:ext cx="107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 smtClean="0">
                <a:solidFill>
                  <a:schemeClr val="bg1"/>
                </a:solidFill>
              </a:rPr>
              <a:t>Play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820942" y="5098279"/>
            <a:ext cx="107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 smtClean="0">
                <a:solidFill>
                  <a:schemeClr val="bg1"/>
                </a:solidFill>
              </a:rPr>
              <a:t>Eliminar</a:t>
            </a:r>
            <a:endParaRPr lang="es-A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0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637314" y="1084217"/>
            <a:ext cx="2886892" cy="4572000"/>
          </a:xfrm>
          <a:prstGeom prst="rect">
            <a:avLst/>
          </a:prstGeom>
          <a:solidFill>
            <a:srgbClr val="59A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9"/>
          <a:stretch/>
        </p:blipFill>
        <p:spPr>
          <a:xfrm>
            <a:off x="4637314" y="1465679"/>
            <a:ext cx="2900142" cy="419053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450" y="1831357"/>
            <a:ext cx="624003" cy="62400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687286" y="1622518"/>
            <a:ext cx="905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 smtClean="0">
                <a:solidFill>
                  <a:schemeClr val="bg1"/>
                </a:solidFill>
              </a:rPr>
              <a:t>Beitza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624064" y="1102054"/>
            <a:ext cx="2900142" cy="363623"/>
          </a:xfrm>
          <a:prstGeom prst="rect">
            <a:avLst/>
          </a:prstGeom>
          <a:solidFill>
            <a:srgbClr val="1D68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34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637314" y="1084217"/>
            <a:ext cx="2886892" cy="4572000"/>
          </a:xfrm>
          <a:prstGeom prst="rect">
            <a:avLst/>
          </a:prstGeom>
          <a:solidFill>
            <a:srgbClr val="59A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46" y="1223888"/>
            <a:ext cx="2649853" cy="38123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768946" y="5036234"/>
            <a:ext cx="2649853" cy="337624"/>
          </a:xfrm>
          <a:prstGeom prst="rect">
            <a:avLst/>
          </a:prstGeom>
          <a:solidFill>
            <a:srgbClr val="1D68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89" y="5091499"/>
            <a:ext cx="211015" cy="2110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7" y="5087981"/>
            <a:ext cx="234129" cy="23412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637314" y="2307102"/>
            <a:ext cx="2781485" cy="1181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4768946" y="2640263"/>
            <a:ext cx="2504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Presione el documento para crear un comentario</a:t>
            </a:r>
            <a:endParaRPr lang="es-AR" sz="1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4783014" y="2317153"/>
            <a:ext cx="223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Comentario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6077243" y="3213008"/>
            <a:ext cx="1032067" cy="2637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4881489" y="3225038"/>
            <a:ext cx="1032067" cy="2637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/>
          <p:cNvSpPr txBox="1"/>
          <p:nvPr/>
        </p:nvSpPr>
        <p:spPr>
          <a:xfrm>
            <a:off x="4935197" y="3210970"/>
            <a:ext cx="994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Cancelar</a:t>
            </a:r>
            <a:endParaRPr lang="es-AR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140546" y="3193159"/>
            <a:ext cx="994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Aceptar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22014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637314" y="1084217"/>
            <a:ext cx="2886892" cy="4572000"/>
          </a:xfrm>
          <a:prstGeom prst="rect">
            <a:avLst/>
          </a:prstGeom>
          <a:solidFill>
            <a:srgbClr val="59A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46" y="1223888"/>
            <a:ext cx="2649853" cy="38123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768946" y="5036234"/>
            <a:ext cx="2649853" cy="337624"/>
          </a:xfrm>
          <a:prstGeom prst="rect">
            <a:avLst/>
          </a:prstGeom>
          <a:solidFill>
            <a:srgbClr val="1D68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89" y="5091499"/>
            <a:ext cx="211015" cy="2110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7" y="5087981"/>
            <a:ext cx="234129" cy="23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637314" y="1084217"/>
            <a:ext cx="2886892" cy="4572000"/>
          </a:xfrm>
          <a:prstGeom prst="rect">
            <a:avLst/>
          </a:prstGeom>
          <a:solidFill>
            <a:srgbClr val="59A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46" y="1223888"/>
            <a:ext cx="2649853" cy="38123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768946" y="5036234"/>
            <a:ext cx="2649853" cy="337624"/>
          </a:xfrm>
          <a:prstGeom prst="rect">
            <a:avLst/>
          </a:prstGeom>
          <a:solidFill>
            <a:srgbClr val="1D68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89" y="5091499"/>
            <a:ext cx="211015" cy="2110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7" y="5087981"/>
            <a:ext cx="234129" cy="23412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19" y="1558163"/>
            <a:ext cx="211015" cy="21101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869" y="1590694"/>
            <a:ext cx="145952" cy="1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637314" y="1084217"/>
            <a:ext cx="2886892" cy="4572000"/>
          </a:xfrm>
          <a:prstGeom prst="rect">
            <a:avLst/>
          </a:prstGeom>
          <a:solidFill>
            <a:srgbClr val="59A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46" y="1223888"/>
            <a:ext cx="2649853" cy="38123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768946" y="5036234"/>
            <a:ext cx="2649853" cy="337624"/>
          </a:xfrm>
          <a:prstGeom prst="rect">
            <a:avLst/>
          </a:prstGeom>
          <a:solidFill>
            <a:srgbClr val="1D68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89" y="5091499"/>
            <a:ext cx="211015" cy="2110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7" y="5087981"/>
            <a:ext cx="234129" cy="23412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19" y="1558163"/>
            <a:ext cx="211015" cy="21101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872" y="1590694"/>
            <a:ext cx="145952" cy="14595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214076" y="1558163"/>
            <a:ext cx="993708" cy="45351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6237439" y="1642824"/>
            <a:ext cx="1286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solidFill>
                  <a:schemeClr val="bg2">
                    <a:lumMod val="90000"/>
                  </a:schemeClr>
                </a:solidFill>
              </a:rPr>
              <a:t>Comentario</a:t>
            </a:r>
            <a:endParaRPr lang="es-AR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637314" y="1084217"/>
            <a:ext cx="2886892" cy="4572000"/>
          </a:xfrm>
          <a:prstGeom prst="rect">
            <a:avLst/>
          </a:prstGeom>
          <a:solidFill>
            <a:srgbClr val="59A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46" y="1223888"/>
            <a:ext cx="2649853" cy="38123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768946" y="5036234"/>
            <a:ext cx="2649853" cy="337624"/>
          </a:xfrm>
          <a:prstGeom prst="rect">
            <a:avLst/>
          </a:prstGeom>
          <a:solidFill>
            <a:srgbClr val="1D68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89" y="5091499"/>
            <a:ext cx="211015" cy="2110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7" y="5087981"/>
            <a:ext cx="234129" cy="23412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19" y="1558163"/>
            <a:ext cx="211015" cy="21101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869" y="1590694"/>
            <a:ext cx="145952" cy="145952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4637314" y="2307102"/>
            <a:ext cx="2781485" cy="1181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/>
          <p:cNvSpPr txBox="1"/>
          <p:nvPr/>
        </p:nvSpPr>
        <p:spPr>
          <a:xfrm>
            <a:off x="4768946" y="2640263"/>
            <a:ext cx="2504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¿Esta seguro que quiere eliminar el comentario?</a:t>
            </a:r>
            <a:endParaRPr lang="es-AR" sz="1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783014" y="2317153"/>
            <a:ext cx="223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Eliminar Comentario</a:t>
            </a:r>
            <a:endParaRPr lang="es-AR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935197" y="3210970"/>
            <a:ext cx="994334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Cancelar</a:t>
            </a:r>
            <a:endParaRPr lang="es-AR" sz="1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140546" y="3193159"/>
            <a:ext cx="994334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Aceptar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26538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637314" y="1084217"/>
            <a:ext cx="2886892" cy="4572000"/>
          </a:xfrm>
          <a:prstGeom prst="rect">
            <a:avLst/>
          </a:prstGeom>
          <a:solidFill>
            <a:srgbClr val="59A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46" y="1223888"/>
            <a:ext cx="2649853" cy="38123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768946" y="5036234"/>
            <a:ext cx="2649853" cy="337624"/>
          </a:xfrm>
          <a:prstGeom prst="rect">
            <a:avLst/>
          </a:prstGeom>
          <a:solidFill>
            <a:srgbClr val="1D68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89" y="5091499"/>
            <a:ext cx="211015" cy="2110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7" y="5087981"/>
            <a:ext cx="234129" cy="23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637314" y="1084217"/>
            <a:ext cx="2886892" cy="4572000"/>
          </a:xfrm>
          <a:prstGeom prst="rect">
            <a:avLst/>
          </a:prstGeom>
          <a:solidFill>
            <a:srgbClr val="59A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46" y="1223888"/>
            <a:ext cx="2649853" cy="38123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768946" y="5036234"/>
            <a:ext cx="2649853" cy="337624"/>
          </a:xfrm>
          <a:prstGeom prst="rect">
            <a:avLst/>
          </a:prstGeom>
          <a:solidFill>
            <a:srgbClr val="1D68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89" y="5091499"/>
            <a:ext cx="211015" cy="2110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7" y="5087981"/>
            <a:ext cx="234129" cy="23412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09590" y="5077507"/>
            <a:ext cx="238068" cy="23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637314" y="1084217"/>
            <a:ext cx="2886892" cy="4572000"/>
          </a:xfrm>
          <a:prstGeom prst="rect">
            <a:avLst/>
          </a:prstGeom>
          <a:solidFill>
            <a:srgbClr val="59A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46" y="1223888"/>
            <a:ext cx="2649853" cy="38123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768946" y="5036234"/>
            <a:ext cx="2649853" cy="337624"/>
          </a:xfrm>
          <a:prstGeom prst="rect">
            <a:avLst/>
          </a:prstGeom>
          <a:solidFill>
            <a:srgbClr val="1D68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89" y="5091499"/>
            <a:ext cx="211015" cy="2110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7" y="5087981"/>
            <a:ext cx="234129" cy="23412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09590" y="5077507"/>
            <a:ext cx="238068" cy="238068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637314" y="2307102"/>
            <a:ext cx="2781485" cy="1415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650426" y="2640151"/>
            <a:ext cx="275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Ingres la url del video deseado</a:t>
            </a:r>
            <a:endParaRPr lang="es-AR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783014" y="2317153"/>
            <a:ext cx="223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Video</a:t>
            </a:r>
            <a:endParaRPr lang="es-AR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768946" y="3394259"/>
            <a:ext cx="994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Cancelar</a:t>
            </a:r>
            <a:endParaRPr lang="es-AR" sz="1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093872" y="3383115"/>
            <a:ext cx="994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Aceptar</a:t>
            </a:r>
            <a:endParaRPr lang="es-AR" sz="1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4783014" y="3015008"/>
            <a:ext cx="2453809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2">
                    <a:lumMod val="90000"/>
                  </a:schemeClr>
                </a:solidFill>
              </a:rPr>
              <a:t>URL</a:t>
            </a:r>
            <a:endParaRPr lang="es-AR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7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54</Words>
  <Application>Microsoft Office PowerPoint</Application>
  <PresentationFormat>Panorámica</PresentationFormat>
  <Paragraphs>28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19</cp:revision>
  <dcterms:created xsi:type="dcterms:W3CDTF">2016-06-01T16:34:37Z</dcterms:created>
  <dcterms:modified xsi:type="dcterms:W3CDTF">2016-08-03T18:00:09Z</dcterms:modified>
</cp:coreProperties>
</file>