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787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854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922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1767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261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3872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0992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24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578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170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20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674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311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38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08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639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B18FB-D61E-45EF-B4C4-40DF38B5CB1B}" type="datetimeFigureOut">
              <a:rPr lang="es-AR" smtClean="0"/>
              <a:t>23/11/2016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1F1FBE-F806-4D6F-9BFB-E9743EA318E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438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3371" y="287383"/>
            <a:ext cx="9144000" cy="1184773"/>
          </a:xfrm>
        </p:spPr>
        <p:txBody>
          <a:bodyPr>
            <a:normAutofit/>
          </a:bodyPr>
          <a:lstStyle/>
          <a:p>
            <a:r>
              <a:rPr lang="es-AR" b="1" dirty="0" err="1" smtClean="0">
                <a:solidFill>
                  <a:srgbClr val="FF0000"/>
                </a:solidFill>
              </a:rPr>
              <a:t>GuemarAPP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3157" y="2321878"/>
            <a:ext cx="9144000" cy="1655762"/>
          </a:xfrm>
        </p:spPr>
        <p:txBody>
          <a:bodyPr/>
          <a:lstStyle/>
          <a:p>
            <a:pPr algn="l"/>
            <a:r>
              <a:rPr lang="es-ES" b="1" dirty="0" err="1"/>
              <a:t>GuemarApp</a:t>
            </a:r>
            <a:r>
              <a:rPr lang="es-ES" b="1" dirty="0"/>
              <a:t> es una aplicación de estudio de Talmud que combina la parte de estudio de los textos con la parte social.</a:t>
            </a:r>
            <a:br>
              <a:rPr lang="es-ES" b="1" dirty="0"/>
            </a:br>
            <a:r>
              <a:rPr lang="es-ES" b="1" dirty="0"/>
              <a:t>Con </a:t>
            </a:r>
            <a:r>
              <a:rPr lang="es-ES" b="1" dirty="0" err="1"/>
              <a:t>GuemarApp</a:t>
            </a:r>
            <a:r>
              <a:rPr lang="es-ES" b="1" dirty="0"/>
              <a:t> podes llevar a todos lados el Talmud en tu bolsillo y estudiarlo en donde quieras.</a:t>
            </a:r>
            <a:endParaRPr lang="es-AR" b="1" dirty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45" y="3861464"/>
            <a:ext cx="3489754" cy="23283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055" y="3396560"/>
            <a:ext cx="2861603" cy="28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2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¿Que es lo que nos distingue?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GuemarApp</a:t>
            </a:r>
            <a:r>
              <a:rPr lang="es-ES" dirty="0"/>
              <a:t> no se asimila a ninguna aplicación existente en el mercado. Su alta calidad y facilidad de las funcionalidades de </a:t>
            </a:r>
            <a:r>
              <a:rPr lang="es-ES" dirty="0" err="1"/>
              <a:t>edicion</a:t>
            </a:r>
            <a:r>
              <a:rPr lang="es-ES" dirty="0"/>
              <a:t> de texto y sociabilidad hacen a esta </a:t>
            </a:r>
            <a:r>
              <a:rPr lang="es-ES" dirty="0" err="1"/>
              <a:t>aplicacion</a:t>
            </a:r>
            <a:r>
              <a:rPr lang="es-ES" dirty="0"/>
              <a:t>  </a:t>
            </a:r>
            <a:r>
              <a:rPr lang="es-ES" dirty="0" err="1"/>
              <a:t>unica</a:t>
            </a:r>
            <a:r>
              <a:rPr lang="es-ES" dirty="0"/>
              <a:t> en el mundo.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5226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utilizar esta aplicación?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objetivo de </a:t>
            </a:r>
            <a:r>
              <a:rPr lang="es-ES" dirty="0" err="1"/>
              <a:t>GuemarApp</a:t>
            </a:r>
            <a:r>
              <a:rPr lang="es-ES" dirty="0"/>
              <a:t> no es reemplazar a los libro del Talmud escritos sino que por el contrario </a:t>
            </a:r>
            <a:r>
              <a:rPr lang="es-ES" dirty="0" err="1"/>
              <a:t>mejoraria</a:t>
            </a:r>
            <a:r>
              <a:rPr lang="es-ES" dirty="0"/>
              <a:t> la calidad del usuario a la hora de estudiarlo. La principal meta de esta aplicación es la de llegar al punto de ir a una </a:t>
            </a:r>
            <a:r>
              <a:rPr lang="es-ES" dirty="0" err="1"/>
              <a:t>yeshiva</a:t>
            </a:r>
            <a:r>
              <a:rPr lang="es-ES" dirty="0"/>
              <a:t> con una </a:t>
            </a:r>
            <a:r>
              <a:rPr lang="es-ES" dirty="0" err="1"/>
              <a:t>tablet</a:t>
            </a:r>
            <a:r>
              <a:rPr lang="es-ES" dirty="0"/>
              <a:t> personal y estudiar el talmud tal cual se hace con el libro.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758594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135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Espiral</vt:lpstr>
      <vt:lpstr>GuemarAPP</vt:lpstr>
      <vt:lpstr>¿Que es lo que nos distingue?</vt:lpstr>
      <vt:lpstr>¿Por qué utilizar esta aplicación?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GuemarAPP</dc:title>
  <dc:creator>Usuario de Windows</dc:creator>
  <cp:lastModifiedBy>Usuario de Windows</cp:lastModifiedBy>
  <cp:revision>2</cp:revision>
  <dcterms:created xsi:type="dcterms:W3CDTF">2016-11-23T11:31:14Z</dcterms:created>
  <dcterms:modified xsi:type="dcterms:W3CDTF">2016-11-23T11:48:45Z</dcterms:modified>
</cp:coreProperties>
</file>