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87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854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92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1767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261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3872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992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24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78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170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20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674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31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3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08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3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438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3371" y="287383"/>
            <a:ext cx="9144000" cy="1184773"/>
          </a:xfrm>
        </p:spPr>
        <p:txBody>
          <a:bodyPr>
            <a:normAutofit/>
          </a:bodyPr>
          <a:lstStyle/>
          <a:p>
            <a:r>
              <a:rPr lang="es-AR" b="1" dirty="0" err="1" smtClean="0">
                <a:solidFill>
                  <a:srgbClr val="FF0000"/>
                </a:solidFill>
              </a:rPr>
              <a:t>GuemarAPP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3157" y="2321878"/>
            <a:ext cx="9144000" cy="1655762"/>
          </a:xfrm>
        </p:spPr>
        <p:txBody>
          <a:bodyPr/>
          <a:lstStyle/>
          <a:p>
            <a:pPr algn="l"/>
            <a:r>
              <a:rPr lang="es-ES" b="1" dirty="0" err="1"/>
              <a:t>GuemarApp</a:t>
            </a:r>
            <a:r>
              <a:rPr lang="es-ES" b="1" dirty="0"/>
              <a:t> es una aplicación de estudio de Talmud que combina la parte de estudio de los textos con la parte social.</a:t>
            </a:r>
            <a:br>
              <a:rPr lang="es-ES" b="1" dirty="0"/>
            </a:br>
            <a:r>
              <a:rPr lang="es-ES" b="1" dirty="0"/>
              <a:t>Con </a:t>
            </a:r>
            <a:r>
              <a:rPr lang="es-ES" b="1" dirty="0" err="1"/>
              <a:t>GuemarApp</a:t>
            </a:r>
            <a:r>
              <a:rPr lang="es-ES" b="1" dirty="0"/>
              <a:t> podes llevar a todos lados el Talmud en tu bolsillo y estudiarlo en donde quieras.</a:t>
            </a:r>
            <a:endParaRPr lang="es-AR" b="1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5" y="3861464"/>
            <a:ext cx="3489754" cy="23283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55" y="3396560"/>
            <a:ext cx="2861603" cy="28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2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¿Que es lo que nos distingue?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GuemarApp</a:t>
            </a:r>
            <a:r>
              <a:rPr lang="es-ES" dirty="0"/>
              <a:t> no se asimila a ninguna aplicación existente en el mercado. Su alta calidad y facilidad de las funcionalidades de </a:t>
            </a:r>
            <a:r>
              <a:rPr lang="es-ES" dirty="0" err="1"/>
              <a:t>edicion</a:t>
            </a:r>
            <a:r>
              <a:rPr lang="es-ES" dirty="0"/>
              <a:t> de texto y sociabilidad hacen a esta </a:t>
            </a:r>
            <a:r>
              <a:rPr lang="es-ES" dirty="0" err="1"/>
              <a:t>aplicacion</a:t>
            </a:r>
            <a:r>
              <a:rPr lang="es-ES" dirty="0"/>
              <a:t>  </a:t>
            </a:r>
            <a:r>
              <a:rPr lang="es-ES" dirty="0" err="1"/>
              <a:t>unica</a:t>
            </a:r>
            <a:r>
              <a:rPr lang="es-ES" dirty="0"/>
              <a:t> en el mundo.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22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utilizar esta aplicación?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de </a:t>
            </a:r>
            <a:r>
              <a:rPr lang="es-ES" dirty="0" err="1"/>
              <a:t>GuemarApp</a:t>
            </a:r>
            <a:r>
              <a:rPr lang="es-ES" dirty="0"/>
              <a:t> no es reemplazar a los libro del Talmud escritos sino que por el contrario </a:t>
            </a:r>
            <a:r>
              <a:rPr lang="es-ES" dirty="0" err="1"/>
              <a:t>mejoraria</a:t>
            </a:r>
            <a:r>
              <a:rPr lang="es-ES" dirty="0"/>
              <a:t> la calidad del usuario a la hora de estudiarlo. La principal meta de esta aplicación es la de llegar al punto de ir a una </a:t>
            </a:r>
            <a:r>
              <a:rPr lang="es-ES" dirty="0" err="1"/>
              <a:t>yeshiva</a:t>
            </a:r>
            <a:r>
              <a:rPr lang="es-ES" dirty="0"/>
              <a:t> con una </a:t>
            </a:r>
            <a:r>
              <a:rPr lang="es-ES" dirty="0" err="1"/>
              <a:t>tablet</a:t>
            </a:r>
            <a:r>
              <a:rPr lang="es-ES" dirty="0"/>
              <a:t> personal y estudiar el talmud tal cual se hace con el libro.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75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Area</a:t>
            </a:r>
            <a:r>
              <a:rPr lang="es-AR" dirty="0" smtClean="0"/>
              <a:t> de edición individual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77" y="1299236"/>
            <a:ext cx="3108960" cy="552704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02" y="1299236"/>
            <a:ext cx="3089452" cy="54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Area</a:t>
            </a:r>
            <a:r>
              <a:rPr lang="es-AR" dirty="0" smtClean="0"/>
              <a:t> </a:t>
            </a:r>
            <a:r>
              <a:rPr lang="es-AR" dirty="0" err="1" smtClean="0"/>
              <a:t>Edicion</a:t>
            </a:r>
            <a:r>
              <a:rPr lang="es-AR" dirty="0" smtClean="0"/>
              <a:t> por grupos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11" y="1222811"/>
            <a:ext cx="3055776" cy="543249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7" y="1325657"/>
            <a:ext cx="2997926" cy="53296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719" y="922667"/>
            <a:ext cx="3224608" cy="57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Inicio de </a:t>
            </a:r>
            <a:r>
              <a:rPr lang="es-AR" dirty="0" err="1" smtClean="0"/>
              <a:t>sesion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27" y="624110"/>
            <a:ext cx="3210974" cy="5708400"/>
          </a:xfrm>
        </p:spPr>
      </p:pic>
    </p:spTree>
    <p:extLst>
      <p:ext uri="{BB962C8B-B14F-4D97-AF65-F5344CB8AC3E}">
        <p14:creationId xmlns:p14="http://schemas.microsoft.com/office/powerpoint/2010/main" val="23555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146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GuemarAPP</vt:lpstr>
      <vt:lpstr>¿Que es lo que nos distingue?</vt:lpstr>
      <vt:lpstr>¿Por qué utilizar esta aplicación? </vt:lpstr>
      <vt:lpstr>Area de edición individual</vt:lpstr>
      <vt:lpstr>Area Edicion por grupos</vt:lpstr>
      <vt:lpstr>Inicio de sesion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GuemarAPP</dc:title>
  <dc:creator>Usuario de Windows</dc:creator>
  <cp:lastModifiedBy>Usuario de Windows</cp:lastModifiedBy>
  <cp:revision>4</cp:revision>
  <dcterms:created xsi:type="dcterms:W3CDTF">2016-11-23T11:31:14Z</dcterms:created>
  <dcterms:modified xsi:type="dcterms:W3CDTF">2016-11-23T13:51:27Z</dcterms:modified>
</cp:coreProperties>
</file>