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3" r:id="rId3"/>
    <p:sldId id="272" r:id="rId4"/>
    <p:sldId id="264" r:id="rId5"/>
    <p:sldId id="267" r:id="rId6"/>
    <p:sldId id="273" r:id="rId7"/>
    <p:sldId id="266" r:id="rId8"/>
    <p:sldId id="258" r:id="rId9"/>
    <p:sldId id="256" r:id="rId10"/>
    <p:sldId id="257" r:id="rId11"/>
    <p:sldId id="274" r:id="rId12"/>
    <p:sldId id="270" r:id="rId13"/>
    <p:sldId id="259" r:id="rId14"/>
    <p:sldId id="268" r:id="rId15"/>
    <p:sldId id="27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3" autoAdjust="0"/>
    <p:restoredTop sz="94660"/>
  </p:normalViewPr>
  <p:slideViewPr>
    <p:cSldViewPr>
      <p:cViewPr varScale="1">
        <p:scale>
          <a:sx n="79" d="100"/>
          <a:sy n="79" d="100"/>
        </p:scale>
        <p:origin x="7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7EA5B-B6C9-4325-9374-634B64F8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93A1AC-2879-402D-8494-EED625959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44D826-EC6F-48FE-B95B-80AE4E40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29CD52-F9F9-4C06-9A9E-FE029275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E8F93-8B07-4559-B7C4-B92FD9AA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47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4061A-B782-40B1-B34A-C66B0CF7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64DEA8-AF9C-435F-B82F-557AC7F5B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C10D17-835F-415D-B9F8-4790A2AC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14DFBD-3399-4F98-8351-B14B6401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D53B3-4DB2-423E-BF82-2F274770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5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975D33-8B56-479A-9849-9E9A6C7AC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E78356-7B3D-4765-BBA2-62B3622B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29B34-79B1-41FC-B77F-15CFFDA4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4C810C-59E5-49DF-A801-5BA4AB55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FBE18-3F5A-462D-BBC2-C363F5E7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80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F1CD6-DD51-4E34-A38E-4DD19A05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89FF6-24CF-459E-BFAB-28A8BBAE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19DC77-F773-403A-B98D-128D8AA2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5E211C-6E39-4B67-8352-4D17AD36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0F2FA8-79E4-4144-98E0-EA46A03A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77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D14DA-B750-48D0-BEE6-65802D6C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49741-43EE-4311-95C4-46BA151C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0882E-8D7A-42C5-838A-9C0AF46C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BD21F5-E9C6-4C44-B17D-E2AD4D9C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01AA80-B957-4777-BE04-832FC6DD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99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199FE-EB93-4169-805F-C3DC527B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08D1C-9D94-45A0-A4A2-7FEC67551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45C3E4-C20B-4C76-BE0D-F33108C08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77038D-8DBC-4738-B589-8AA632E1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676296-4075-4369-9DF6-0E424E6D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72FB4E-B3E2-408D-A0B7-E8A1F0E5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84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8D780-4E90-4729-9EAD-CD6D0B9B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36967-916E-4627-9B2E-601058BD8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0CF76E-9515-4FCC-BD61-5DC632EB8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7278F4-E898-4A04-9F63-034938DE9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F55A9E-E39F-4E51-8400-B31D03283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76C45B-2680-4C44-886E-786AF54B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B25A40-EDFA-4CD3-899B-614BFD01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81CCF3-8C29-4CE9-9341-97A84359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19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4270E-E927-407E-A24D-9D5DAF82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487BD4-20F6-4588-81F8-A1DABB04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9CA18C-890D-41FC-9753-48DF4B6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32CDD3-96AF-42B1-B55C-F389D6A1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81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D8BF1B-6FED-4830-82D3-174FA5CE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449394-84D9-4EBA-8AB0-FFC9C4CF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DDC4B4-A812-4955-B4BB-ECB363D1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18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FADA0-F499-43CF-A16E-87A3488B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149665-EA4E-454A-9AD0-2DBE6E7C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8BCCE-7272-4A0D-B3B4-6F3D0047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39B564-F27C-4417-90B1-053A0EC9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2D70FA-D51D-42AC-BEF8-425E7A11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A310BF-0758-4C54-B8A0-B3E0F9FB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9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3E33C-80E4-4581-8748-BAD89D2C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8D0BA9-7A5A-41AC-8F17-5954AA77C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4E5B3E-7F28-40C3-B515-E2EDF808C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B2232C-E09B-4830-AFA2-F4EA976B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5A8-F512-468B-8B06-F5A152A8E8FD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D14439-2F1A-4E7A-8946-C0B05CD0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825E63-DBCE-4EA9-A7A3-A01F0D26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ACDA88-F40D-4DF6-B458-C3B2482C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B08D77-0048-42E7-9F41-449F1125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452D14-7023-41F5-B389-9ECFA8943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35A8-F512-468B-8B06-F5A152A8E8FD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A59EDD-4856-461A-AAA5-90A5435D9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EAC54E-8553-4C84-8280-AE0C5303F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5306-CD9D-4D74-8D06-0C2042592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5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quetes-screen.msh-alpes.fr/index.php/793126?lang=f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2.wav"/><Relationship Id="rId1" Type="http://schemas.openxmlformats.org/officeDocument/2006/relationships/audio" Target="NULL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4EF0CE60-7C91-4870-9ACD-9A05E0AA78DB}"/>
              </a:ext>
            </a:extLst>
          </p:cNvPr>
          <p:cNvSpPr txBox="1">
            <a:spLocks/>
          </p:cNvSpPr>
          <p:nvPr/>
        </p:nvSpPr>
        <p:spPr>
          <a:xfrm>
            <a:off x="837239" y="-1450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Protocole de l’expérience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233D7A-A9CC-41F2-9C97-F3076E132F11}"/>
              </a:ext>
            </a:extLst>
          </p:cNvPr>
          <p:cNvSpPr txBox="1"/>
          <p:nvPr/>
        </p:nvSpPr>
        <p:spPr>
          <a:xfrm>
            <a:off x="3439027" y="1406668"/>
            <a:ext cx="170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Croix de fixation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84C5B1-D28C-4D0F-957E-4AD300A538EB}"/>
              </a:ext>
            </a:extLst>
          </p:cNvPr>
          <p:cNvSpPr/>
          <p:nvPr/>
        </p:nvSpPr>
        <p:spPr>
          <a:xfrm>
            <a:off x="1399652" y="1406668"/>
            <a:ext cx="2044220" cy="1202416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DD8EE4-1AEF-4506-BDAD-596B4FFC0925}"/>
              </a:ext>
            </a:extLst>
          </p:cNvPr>
          <p:cNvSpPr/>
          <p:nvPr/>
        </p:nvSpPr>
        <p:spPr>
          <a:xfrm>
            <a:off x="2724643" y="2199198"/>
            <a:ext cx="2044220" cy="1202416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56F5FD81-333B-466A-9CBD-0D1915EAA373}"/>
              </a:ext>
            </a:extLst>
          </p:cNvPr>
          <p:cNvSpPr/>
          <p:nvPr/>
        </p:nvSpPr>
        <p:spPr>
          <a:xfrm>
            <a:off x="3423705" y="2525198"/>
            <a:ext cx="640046" cy="550415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EB8D9CE-BF6A-4E59-B41A-4B865FCC3865}"/>
              </a:ext>
            </a:extLst>
          </p:cNvPr>
          <p:cNvSpPr txBox="1"/>
          <p:nvPr/>
        </p:nvSpPr>
        <p:spPr>
          <a:xfrm>
            <a:off x="4762813" y="2199198"/>
            <a:ext cx="1478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Phase</a:t>
            </a:r>
          </a:p>
          <a:p>
            <a:r>
              <a:rPr lang="fr-FR" dirty="0"/>
              <a:t>d’imagination</a:t>
            </a:r>
            <a:endParaRPr lang="fr-FR" sz="1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425946-3CA5-468E-BD14-A3CAD7994EBB}"/>
              </a:ext>
            </a:extLst>
          </p:cNvPr>
          <p:cNvSpPr/>
          <p:nvPr/>
        </p:nvSpPr>
        <p:spPr>
          <a:xfrm>
            <a:off x="4093352" y="3005409"/>
            <a:ext cx="2044220" cy="12024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Signe Plus 24">
            <a:extLst>
              <a:ext uri="{FF2B5EF4-FFF2-40B4-BE49-F238E27FC236}">
                <a16:creationId xmlns:a16="http://schemas.microsoft.com/office/drawing/2014/main" id="{BFC937BE-39E4-4395-9F81-7D132A92ACFA}"/>
              </a:ext>
            </a:extLst>
          </p:cNvPr>
          <p:cNvSpPr/>
          <p:nvPr/>
        </p:nvSpPr>
        <p:spPr>
          <a:xfrm>
            <a:off x="5074479" y="3568169"/>
            <a:ext cx="81966" cy="76895"/>
          </a:xfrm>
          <a:prstGeom prst="mathPlus">
            <a:avLst>
              <a:gd name="adj1" fmla="val 675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Signe Plus 28">
            <a:extLst>
              <a:ext uri="{FF2B5EF4-FFF2-40B4-BE49-F238E27FC236}">
                <a16:creationId xmlns:a16="http://schemas.microsoft.com/office/drawing/2014/main" id="{5CFD375B-4A3D-4CD8-8A3C-F8B3C964903F}"/>
              </a:ext>
            </a:extLst>
          </p:cNvPr>
          <p:cNvSpPr/>
          <p:nvPr/>
        </p:nvSpPr>
        <p:spPr>
          <a:xfrm>
            <a:off x="2383989" y="1969428"/>
            <a:ext cx="81966" cy="76895"/>
          </a:xfrm>
          <a:prstGeom prst="mathPlus">
            <a:avLst>
              <a:gd name="adj1" fmla="val 675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5AFC4B-CC38-422B-BC98-AD02BF566936}"/>
              </a:ext>
            </a:extLst>
          </p:cNvPr>
          <p:cNvSpPr/>
          <p:nvPr/>
        </p:nvSpPr>
        <p:spPr>
          <a:xfrm>
            <a:off x="5346532" y="3797939"/>
            <a:ext cx="2044220" cy="1202416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69946A4F-0FE0-4DBB-90C6-D8E85BD9AC2A}"/>
              </a:ext>
            </a:extLst>
          </p:cNvPr>
          <p:cNvSpPr/>
          <p:nvPr/>
        </p:nvSpPr>
        <p:spPr>
          <a:xfrm>
            <a:off x="6048619" y="4123939"/>
            <a:ext cx="640046" cy="5504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718B43-E27B-4688-A1FC-1CD39FF0C40C}"/>
              </a:ext>
            </a:extLst>
          </p:cNvPr>
          <p:cNvSpPr/>
          <p:nvPr/>
        </p:nvSpPr>
        <p:spPr>
          <a:xfrm>
            <a:off x="6719686" y="4573155"/>
            <a:ext cx="2044220" cy="12024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Signe Plus 30">
            <a:extLst>
              <a:ext uri="{FF2B5EF4-FFF2-40B4-BE49-F238E27FC236}">
                <a16:creationId xmlns:a16="http://schemas.microsoft.com/office/drawing/2014/main" id="{0989DDE3-6F7C-4495-96EF-37E7E7C5FA0B}"/>
              </a:ext>
            </a:extLst>
          </p:cNvPr>
          <p:cNvSpPr/>
          <p:nvPr/>
        </p:nvSpPr>
        <p:spPr>
          <a:xfrm>
            <a:off x="7700813" y="5135915"/>
            <a:ext cx="81966" cy="76895"/>
          </a:xfrm>
          <a:prstGeom prst="mathPlus">
            <a:avLst>
              <a:gd name="adj1" fmla="val 675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hylactère : pensées 37">
            <a:extLst>
              <a:ext uri="{FF2B5EF4-FFF2-40B4-BE49-F238E27FC236}">
                <a16:creationId xmlns:a16="http://schemas.microsoft.com/office/drawing/2014/main" id="{6240D1B3-D19B-4238-A4D3-948F4651E6EA}"/>
              </a:ext>
            </a:extLst>
          </p:cNvPr>
          <p:cNvSpPr/>
          <p:nvPr/>
        </p:nvSpPr>
        <p:spPr>
          <a:xfrm>
            <a:off x="5573325" y="1406668"/>
            <a:ext cx="1116760" cy="927488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302A47E5-92E0-4839-9E01-8A75E2F8D46B}"/>
              </a:ext>
            </a:extLst>
          </p:cNvPr>
          <p:cNvSpPr/>
          <p:nvPr/>
        </p:nvSpPr>
        <p:spPr>
          <a:xfrm>
            <a:off x="5787948" y="1562005"/>
            <a:ext cx="640046" cy="5504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BCCF4F0-4EB3-4EFD-8A92-44F26F0D2406}"/>
              </a:ext>
            </a:extLst>
          </p:cNvPr>
          <p:cNvSpPr txBox="1"/>
          <p:nvPr/>
        </p:nvSpPr>
        <p:spPr>
          <a:xfrm>
            <a:off x="6137572" y="3008243"/>
            <a:ext cx="100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Phase</a:t>
            </a:r>
          </a:p>
          <a:p>
            <a:r>
              <a:rPr lang="fr-FR" dirty="0"/>
              <a:t>de repos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A776900-74B0-4711-944A-B9BE2343BCC8}"/>
              </a:ext>
            </a:extLst>
          </p:cNvPr>
          <p:cNvSpPr txBox="1"/>
          <p:nvPr/>
        </p:nvSpPr>
        <p:spPr>
          <a:xfrm>
            <a:off x="7390752" y="3800773"/>
            <a:ext cx="1429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Présentation </a:t>
            </a:r>
          </a:p>
          <a:p>
            <a:r>
              <a:rPr lang="fr-FR" dirty="0"/>
              <a:t>du stimulus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01438E4-D0F4-487E-898C-B88AF134E95C}"/>
              </a:ext>
            </a:extLst>
          </p:cNvPr>
          <p:cNvSpPr txBox="1"/>
          <p:nvPr/>
        </p:nvSpPr>
        <p:spPr>
          <a:xfrm>
            <a:off x="8763906" y="4575989"/>
            <a:ext cx="100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Phase</a:t>
            </a:r>
          </a:p>
          <a:p>
            <a:r>
              <a:rPr lang="fr-FR" dirty="0"/>
              <a:t>de repos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9F0D611-71BC-4AC6-BCF5-587B8E90DA84}"/>
              </a:ext>
            </a:extLst>
          </p:cNvPr>
          <p:cNvSpPr txBox="1"/>
          <p:nvPr/>
        </p:nvSpPr>
        <p:spPr>
          <a:xfrm>
            <a:off x="10009633" y="5322423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Question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41CABB2-F8F5-41BB-99E3-3815FC1C1B51}"/>
              </a:ext>
            </a:extLst>
          </p:cNvPr>
          <p:cNvCxnSpPr>
            <a:cxnSpLocks/>
          </p:cNvCxnSpPr>
          <p:nvPr/>
        </p:nvCxnSpPr>
        <p:spPr>
          <a:xfrm>
            <a:off x="1847528" y="3075613"/>
            <a:ext cx="5290831" cy="3233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10B93A42-6FBE-4A79-ABF7-5DE654C0188F}"/>
              </a:ext>
            </a:extLst>
          </p:cNvPr>
          <p:cNvSpPr txBox="1"/>
          <p:nvPr/>
        </p:nvSpPr>
        <p:spPr>
          <a:xfrm>
            <a:off x="3559183" y="4610893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</a:t>
            </a:r>
            <a:endParaRPr lang="fr-FR" sz="1400" dirty="0"/>
          </a:p>
        </p:txBody>
      </p:sp>
      <p:pic>
        <p:nvPicPr>
          <p:cNvPr id="59" name="Graphique 58" descr="Volume">
            <a:extLst>
              <a:ext uri="{FF2B5EF4-FFF2-40B4-BE49-F238E27FC236}">
                <a16:creationId xmlns:a16="http://schemas.microsoft.com/office/drawing/2014/main" id="{27B6E125-71AE-441D-8947-8C26EF590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1880" y="2606576"/>
            <a:ext cx="356713" cy="356713"/>
          </a:xfrm>
          <a:prstGeom prst="rect">
            <a:avLst/>
          </a:prstGeom>
        </p:spPr>
      </p:pic>
      <p:pic>
        <p:nvPicPr>
          <p:cNvPr id="60" name="Graphique 59" descr="Volume">
            <a:extLst>
              <a:ext uri="{FF2B5EF4-FFF2-40B4-BE49-F238E27FC236}">
                <a16:creationId xmlns:a16="http://schemas.microsoft.com/office/drawing/2014/main" id="{24E8D913-5E54-4DD7-A37B-87D3A8239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1110" y="3396598"/>
            <a:ext cx="356713" cy="356713"/>
          </a:xfrm>
          <a:prstGeom prst="rect">
            <a:avLst/>
          </a:prstGeom>
        </p:spPr>
      </p:pic>
      <p:pic>
        <p:nvPicPr>
          <p:cNvPr id="61" name="Graphique 60" descr="Volume">
            <a:extLst>
              <a:ext uri="{FF2B5EF4-FFF2-40B4-BE49-F238E27FC236}">
                <a16:creationId xmlns:a16="http://schemas.microsoft.com/office/drawing/2014/main" id="{5B8DCAFA-DD4B-43E3-B64E-11F17F287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751" y="1439924"/>
            <a:ext cx="307777" cy="307777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35825559-E9B3-4C8C-B35E-C0FA7AD56F1E}"/>
              </a:ext>
            </a:extLst>
          </p:cNvPr>
          <p:cNvSpPr txBox="1"/>
          <p:nvPr/>
        </p:nvSpPr>
        <p:spPr>
          <a:xfrm>
            <a:off x="1440943" y="172272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Noir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DA5DBD-0C3E-43B5-BCC5-F6B01AB4B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318" y="5319346"/>
            <a:ext cx="2039316" cy="1199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2FEEB75-8163-46F7-9C85-0CEA0B01402F}"/>
              </a:ext>
            </a:extLst>
          </p:cNvPr>
          <p:cNvSpPr/>
          <p:nvPr/>
        </p:nvSpPr>
        <p:spPr>
          <a:xfrm>
            <a:off x="9474492" y="6205926"/>
            <a:ext cx="535141" cy="19882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152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7140E321-38FE-4B7E-AD78-852D2D9D4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9" t="8630" r="21400" b="6974"/>
          <a:stretch/>
        </p:blipFill>
        <p:spPr>
          <a:xfrm>
            <a:off x="4655839" y="1592796"/>
            <a:ext cx="288032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4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29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F6773-8C52-414F-845E-B593A6729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736" y="2560426"/>
            <a:ext cx="9324528" cy="1737147"/>
          </a:xfrm>
        </p:spPr>
        <p:txBody>
          <a:bodyPr>
            <a:normAutofit fontScale="90000"/>
          </a:bodyPr>
          <a:lstStyle/>
          <a:p>
            <a:r>
              <a:rPr lang="fr-FR" dirty="0"/>
              <a:t>Degré de vivacité d’une image mentale</a:t>
            </a:r>
          </a:p>
        </p:txBody>
      </p:sp>
    </p:spTree>
    <p:extLst>
      <p:ext uri="{BB962C8B-B14F-4D97-AF65-F5344CB8AC3E}">
        <p14:creationId xmlns:p14="http://schemas.microsoft.com/office/powerpoint/2010/main" val="98109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8BD45FA-0194-47AF-BD80-69B31C594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1"/>
          <a:stretch/>
        </p:blipFill>
        <p:spPr>
          <a:xfrm>
            <a:off x="2155938" y="2153662"/>
            <a:ext cx="7695658" cy="3687676"/>
          </a:xfrm>
          <a:prstGeom prst="rect">
            <a:avLst/>
          </a:prstGeom>
        </p:spPr>
      </p:pic>
      <p:sp>
        <p:nvSpPr>
          <p:cNvPr id="17" name="Phylactère : pensées 16">
            <a:extLst>
              <a:ext uri="{FF2B5EF4-FFF2-40B4-BE49-F238E27FC236}">
                <a16:creationId xmlns:a16="http://schemas.microsoft.com/office/drawing/2014/main" id="{8A672DED-E37B-4E58-97C4-057276DE5FD0}"/>
              </a:ext>
            </a:extLst>
          </p:cNvPr>
          <p:cNvSpPr/>
          <p:nvPr/>
        </p:nvSpPr>
        <p:spPr>
          <a:xfrm>
            <a:off x="8951200" y="1283853"/>
            <a:ext cx="1207008" cy="980845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12B1C7-5CAD-4CAF-9301-76BFF0A9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99574" y="1499979"/>
            <a:ext cx="710260" cy="54567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Phylactère : pensées 17">
            <a:extLst>
              <a:ext uri="{FF2B5EF4-FFF2-40B4-BE49-F238E27FC236}">
                <a16:creationId xmlns:a16="http://schemas.microsoft.com/office/drawing/2014/main" id="{6F29A234-B102-4E89-AC03-49E4A6C3D44A}"/>
              </a:ext>
            </a:extLst>
          </p:cNvPr>
          <p:cNvSpPr/>
          <p:nvPr/>
        </p:nvSpPr>
        <p:spPr>
          <a:xfrm>
            <a:off x="3107964" y="1283853"/>
            <a:ext cx="1207008" cy="980845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89FD73-45AF-4E98-97DC-A6323644FFE7}"/>
              </a:ext>
            </a:extLst>
          </p:cNvPr>
          <p:cNvSpPr txBox="1"/>
          <p:nvPr/>
        </p:nvSpPr>
        <p:spPr>
          <a:xfrm>
            <a:off x="1559496" y="5683964"/>
            <a:ext cx="2899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Pas du tout vive </a:t>
            </a:r>
          </a:p>
          <a:p>
            <a:pPr algn="ctr"/>
            <a:r>
              <a:rPr lang="fr-FR" dirty="0"/>
              <a:t>Aucune forme n'est apparue dans l'imagerie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4DBA6E-693D-4178-B6B3-10F8D1B29F24}"/>
              </a:ext>
            </a:extLst>
          </p:cNvPr>
          <p:cNvSpPr txBox="1"/>
          <p:nvPr/>
        </p:nvSpPr>
        <p:spPr>
          <a:xfrm>
            <a:off x="7608168" y="5683964"/>
            <a:ext cx="2641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Très vive</a:t>
            </a:r>
          </a:p>
          <a:p>
            <a:pPr algn="ctr"/>
            <a:r>
              <a:rPr lang="fr-FR" dirty="0"/>
              <a:t>Presque comme si elle avait été vue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FC6C5B9-4379-42AB-8817-D51212205164}"/>
              </a:ext>
            </a:extLst>
          </p:cNvPr>
          <p:cNvSpPr/>
          <p:nvPr/>
        </p:nvSpPr>
        <p:spPr>
          <a:xfrm>
            <a:off x="6515825" y="1664798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C8F2F4A-3155-4D30-BC5D-F503FDBCB868}"/>
              </a:ext>
            </a:extLst>
          </p:cNvPr>
          <p:cNvSpPr/>
          <p:nvPr/>
        </p:nvSpPr>
        <p:spPr>
          <a:xfrm>
            <a:off x="7672091" y="1664798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A629EFE-DF59-43E4-B46A-4CC0FCC5B9AA}"/>
              </a:ext>
            </a:extLst>
          </p:cNvPr>
          <p:cNvSpPr/>
          <p:nvPr/>
        </p:nvSpPr>
        <p:spPr>
          <a:xfrm>
            <a:off x="5344728" y="1664798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C3CAEFF-20B2-4829-BE43-1F70A6511F13}"/>
              </a:ext>
            </a:extLst>
          </p:cNvPr>
          <p:cNvCxnSpPr>
            <a:cxnSpLocks/>
          </p:cNvCxnSpPr>
          <p:nvPr/>
        </p:nvCxnSpPr>
        <p:spPr>
          <a:xfrm>
            <a:off x="4401175" y="1772811"/>
            <a:ext cx="444532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5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4043EC-2113-4CCA-B1D8-807E507E4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431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794A2CA-B4BF-4B50-90BA-C410972AAD33}"/>
              </a:ext>
            </a:extLst>
          </p:cNvPr>
          <p:cNvSpPr txBox="1"/>
          <p:nvPr/>
        </p:nvSpPr>
        <p:spPr>
          <a:xfrm>
            <a:off x="2786918" y="2782669"/>
            <a:ext cx="661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vers le questionnaire QMI :</a:t>
            </a:r>
          </a:p>
          <a:p>
            <a:r>
              <a:rPr lang="fr-FR" b="0" i="0" u="none" strike="noStrike" dirty="0">
                <a:solidFill>
                  <a:srgbClr val="328637"/>
                </a:solidFill>
                <a:effectLst/>
                <a:latin typeface="Helvetica Neue"/>
                <a:hlinkClick r:id="rId2"/>
              </a:rPr>
              <a:t>https://enquetes-screen.msh-alpes.fr/index.php/793126?lang=fr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16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4043EC-2113-4CCA-B1D8-807E507E4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igne Plus 2">
            <a:extLst>
              <a:ext uri="{FF2B5EF4-FFF2-40B4-BE49-F238E27FC236}">
                <a16:creationId xmlns:a16="http://schemas.microsoft.com/office/drawing/2014/main" id="{5C7771AD-F9C1-4919-B96B-35645E2C4AFC}"/>
              </a:ext>
            </a:extLst>
          </p:cNvPr>
          <p:cNvSpPr/>
          <p:nvPr/>
        </p:nvSpPr>
        <p:spPr>
          <a:xfrm>
            <a:off x="6026149" y="3359803"/>
            <a:ext cx="139702" cy="138394"/>
          </a:xfrm>
          <a:prstGeom prst="mathPlus">
            <a:avLst>
              <a:gd name="adj1" fmla="val 675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noir">
            <a:hlinkClick r:id="" action="ppaction://media"/>
            <a:extLst>
              <a:ext uri="{FF2B5EF4-FFF2-40B4-BE49-F238E27FC236}">
                <a16:creationId xmlns:a16="http://schemas.microsoft.com/office/drawing/2014/main" id="{E7C4BB50-464D-4DA0-B4DC-5B28646AD4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9336" y="116632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540722__univ-lyon3__la440">
            <a:hlinkClick r:id="" action="ppaction://media"/>
            <a:extLst>
              <a:ext uri="{FF2B5EF4-FFF2-40B4-BE49-F238E27FC236}">
                <a16:creationId xmlns:a16="http://schemas.microsoft.com/office/drawing/2014/main" id="{00B3DBB5-7D0F-445C-AD8E-356F59E21D83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5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9336" y="66663"/>
            <a:ext cx="487363" cy="487362"/>
          </a:xfrm>
          <a:prstGeom prst="rect">
            <a:avLst/>
          </a:prstGeom>
        </p:spPr>
      </p:pic>
      <p:pic>
        <p:nvPicPr>
          <p:cNvPr id="4" name="540722__univ-lyon3__la440">
            <a:hlinkClick r:id="" action="ppaction://media"/>
            <a:extLst>
              <a:ext uri="{FF2B5EF4-FFF2-40B4-BE49-F238E27FC236}">
                <a16:creationId xmlns:a16="http://schemas.microsoft.com/office/drawing/2014/main" id="{2C0DE06F-C48E-40B5-95DA-A050D95B0110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5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9335" y="692696"/>
            <a:ext cx="487363" cy="487362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2A8D95C3-B505-43BD-9561-DEE7B1B6D0DB}"/>
              </a:ext>
            </a:extLst>
          </p:cNvPr>
          <p:cNvSpPr>
            <a:spLocks noChangeAspect="1"/>
          </p:cNvSpPr>
          <p:nvPr/>
        </p:nvSpPr>
        <p:spPr>
          <a:xfrm>
            <a:off x="3846000" y="1489357"/>
            <a:ext cx="4500000" cy="387928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5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5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gne Plus 4">
            <a:extLst>
              <a:ext uri="{FF2B5EF4-FFF2-40B4-BE49-F238E27FC236}">
                <a16:creationId xmlns:a16="http://schemas.microsoft.com/office/drawing/2014/main" id="{8D595957-EE9E-420D-BAA9-71C59AFA68C0}"/>
              </a:ext>
            </a:extLst>
          </p:cNvPr>
          <p:cNvSpPr/>
          <p:nvPr/>
        </p:nvSpPr>
        <p:spPr>
          <a:xfrm>
            <a:off x="6026149" y="3359803"/>
            <a:ext cx="139702" cy="138394"/>
          </a:xfrm>
          <a:prstGeom prst="mathPlus">
            <a:avLst>
              <a:gd name="adj1" fmla="val 675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7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/>
    </mc:Choice>
    <mc:Fallback xmlns="">
      <p:transition advClick="0"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4043EC-2113-4CCA-B1D8-807E507E4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F5DE169C-0B0B-462F-9B2F-65B65BB89550}"/>
              </a:ext>
            </a:extLst>
          </p:cNvPr>
          <p:cNvSpPr>
            <a:spLocks noChangeAspect="1"/>
          </p:cNvSpPr>
          <p:nvPr/>
        </p:nvSpPr>
        <p:spPr>
          <a:xfrm>
            <a:off x="3846000" y="1489357"/>
            <a:ext cx="4500000" cy="387928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74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gne Plus 4">
            <a:extLst>
              <a:ext uri="{FF2B5EF4-FFF2-40B4-BE49-F238E27FC236}">
                <a16:creationId xmlns:a16="http://schemas.microsoft.com/office/drawing/2014/main" id="{8D595957-EE9E-420D-BAA9-71C59AFA68C0}"/>
              </a:ext>
            </a:extLst>
          </p:cNvPr>
          <p:cNvSpPr/>
          <p:nvPr/>
        </p:nvSpPr>
        <p:spPr>
          <a:xfrm>
            <a:off x="6026149" y="3359803"/>
            <a:ext cx="139702" cy="138394"/>
          </a:xfrm>
          <a:prstGeom prst="mathPlus">
            <a:avLst>
              <a:gd name="adj1" fmla="val 6758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7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8DB7DF9-A4C9-4A6B-8EB7-B2EDF084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001BA6-2EEB-4794-A146-EE7D3B51F7C6}"/>
              </a:ext>
            </a:extLst>
          </p:cNvPr>
          <p:cNvSpPr/>
          <p:nvPr/>
        </p:nvSpPr>
        <p:spPr>
          <a:xfrm>
            <a:off x="8107680" y="5445760"/>
            <a:ext cx="3616960" cy="109728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386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74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F6773-8C52-414F-845E-B593A6729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6470"/>
            <a:ext cx="9144000" cy="945059"/>
          </a:xfrm>
        </p:spPr>
        <p:txBody>
          <a:bodyPr/>
          <a:lstStyle/>
          <a:p>
            <a:r>
              <a:rPr lang="fr-FR" dirty="0"/>
              <a:t>Image rémanente</a:t>
            </a:r>
          </a:p>
        </p:txBody>
      </p:sp>
    </p:spTree>
    <p:extLst>
      <p:ext uri="{BB962C8B-B14F-4D97-AF65-F5344CB8AC3E}">
        <p14:creationId xmlns:p14="http://schemas.microsoft.com/office/powerpoint/2010/main" val="2856510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70</Words>
  <Application>Microsoft Office PowerPoint</Application>
  <PresentationFormat>Grand écran</PresentationFormat>
  <Paragraphs>21</Paragraphs>
  <Slides>15</Slides>
  <Notes>0</Notes>
  <HiddenSlides>0</HiddenSlides>
  <MMClips>3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Image rémanente</vt:lpstr>
      <vt:lpstr>Présentation PowerPoint</vt:lpstr>
      <vt:lpstr>Présentation PowerPoint</vt:lpstr>
      <vt:lpstr>Degré de vivacité d’une image mentale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Vivacité d’une image mentale</dc:title>
  <dc:creator>Léo P</dc:creator>
  <cp:lastModifiedBy>Léo P</cp:lastModifiedBy>
  <cp:revision>28</cp:revision>
  <dcterms:created xsi:type="dcterms:W3CDTF">2022-02-09T12:42:47Z</dcterms:created>
  <dcterms:modified xsi:type="dcterms:W3CDTF">2022-03-25T09:38:40Z</dcterms:modified>
</cp:coreProperties>
</file>