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3" r:id="rId3"/>
    <p:sldId id="267" r:id="rId4"/>
    <p:sldId id="264" r:id="rId5"/>
    <p:sldId id="269" r:id="rId6"/>
    <p:sldId id="266" r:id="rId7"/>
    <p:sldId id="276" r:id="rId8"/>
    <p:sldId id="256" r:id="rId9"/>
    <p:sldId id="257" r:id="rId10"/>
    <p:sldId id="258" r:id="rId11"/>
    <p:sldId id="270" r:id="rId12"/>
    <p:sldId id="259" r:id="rId13"/>
    <p:sldId id="268" r:id="rId14"/>
    <p:sldId id="27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3" autoAdjust="0"/>
    <p:restoredTop sz="94660"/>
  </p:normalViewPr>
  <p:slideViewPr>
    <p:cSldViewPr>
      <p:cViewPr varScale="1">
        <p:scale>
          <a:sx n="52" d="100"/>
          <a:sy n="52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7EA5B-B6C9-4325-9374-634B64F8C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93A1AC-2879-402D-8494-EED625959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44D826-EC6F-48FE-B95B-80AE4E40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29CD52-F9F9-4C06-9A9E-FE029275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2E8F93-8B07-4559-B7C4-B92FD9AA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47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4061A-B782-40B1-B34A-C66B0CF7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64DEA8-AF9C-435F-B82F-557AC7F5B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C10D17-835F-415D-B9F8-4790A2AC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14DFBD-3399-4F98-8351-B14B6401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D53B3-4DB2-423E-BF82-2F274770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5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975D33-8B56-479A-9849-9E9A6C7AC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E78356-7B3D-4765-BBA2-62B3622B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29B34-79B1-41FC-B77F-15CFFDA4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4C810C-59E5-49DF-A801-5BA4AB55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FBE18-3F5A-462D-BBC2-C363F5E7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80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F1CD6-DD51-4E34-A38E-4DD19A05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89FF6-24CF-459E-BFAB-28A8BBAE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19DC77-F773-403A-B98D-128D8AA2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5E211C-6E39-4B67-8352-4D17AD36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0F2FA8-79E4-4144-98E0-EA46A03A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77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D14DA-B750-48D0-BEE6-65802D6C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49741-43EE-4311-95C4-46BA151C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0882E-8D7A-42C5-838A-9C0AF46C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BD21F5-E9C6-4C44-B17D-E2AD4D9C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01AA80-B957-4777-BE04-832FC6DD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99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199FE-EB93-4169-805F-C3DC527B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08D1C-9D94-45A0-A4A2-7FEC67551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45C3E4-C20B-4C76-BE0D-F33108C08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77038D-8DBC-4738-B589-8AA632E1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676296-4075-4369-9DF6-0E424E6D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72FB4E-B3E2-408D-A0B7-E8A1F0E5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84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8D780-4E90-4729-9EAD-CD6D0B9B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36967-916E-4627-9B2E-601058BD8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0CF76E-9515-4FCC-BD61-5DC632EB8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7278F4-E898-4A04-9F63-034938DE9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F55A9E-E39F-4E51-8400-B31D03283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76C45B-2680-4C44-886E-786AF54B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CB25A40-EDFA-4CD3-899B-614BFD01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81CCF3-8C29-4CE9-9341-97A84359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19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4270E-E927-407E-A24D-9D5DAF82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487BD4-20F6-4588-81F8-A1DABB04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9CA18C-890D-41FC-9753-48DF4B6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32CDD3-96AF-42B1-B55C-F389D6A1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81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D8BF1B-6FED-4830-82D3-174FA5CE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449394-84D9-4EBA-8AB0-FFC9C4CF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DDC4B4-A812-4955-B4BB-ECB363D1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18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FADA0-F499-43CF-A16E-87A3488B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149665-EA4E-454A-9AD0-2DBE6E7C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18BCCE-7272-4A0D-B3B4-6F3D0047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39B564-F27C-4417-90B1-053A0EC9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2D70FA-D51D-42AC-BEF8-425E7A11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A310BF-0758-4C54-B8A0-B3E0F9FB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9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3E33C-80E4-4581-8748-BAD89D2C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8D0BA9-7A5A-41AC-8F17-5954AA77C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4E5B3E-7F28-40C3-B515-E2EDF808C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B2232C-E09B-4830-AFA2-F4EA976B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D14439-2F1A-4E7A-8946-C0B05CD0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825E63-DBCE-4EA9-A7A3-A01F0D26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ACDA88-F40D-4DF6-B458-C3B2482C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B08D77-0048-42E7-9F41-449F1125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452D14-7023-41F5-B389-9ECFA8943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35A8-F512-468B-8B06-F5A152A8E8FD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A59EDD-4856-461A-AAA5-90A5435D9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EAC54E-8553-4C84-8280-AE0C5303F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5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quetes-screen.msh-alpes.fr/index.php/793126?lang=f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wav"/><Relationship Id="rId1" Type="http://schemas.openxmlformats.org/officeDocument/2006/relationships/audio" Target="NUL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EAF878-CD08-4461-BB62-F983AEE5F706}"/>
              </a:ext>
            </a:extLst>
          </p:cNvPr>
          <p:cNvSpPr/>
          <p:nvPr/>
        </p:nvSpPr>
        <p:spPr>
          <a:xfrm>
            <a:off x="1658743" y="1690688"/>
            <a:ext cx="2237173" cy="1296140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2A247-45EB-4C28-874B-2B2984B22C72}"/>
              </a:ext>
            </a:extLst>
          </p:cNvPr>
          <p:cNvSpPr/>
          <p:nvPr/>
        </p:nvSpPr>
        <p:spPr>
          <a:xfrm>
            <a:off x="3197466" y="2409602"/>
            <a:ext cx="2237173" cy="1296140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EBF2DAF-FEEB-424C-98A8-861490B3A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24" y="3261693"/>
            <a:ext cx="2237173" cy="12961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44E4A3-EBF0-4F7A-B83A-AE7850ACB568}"/>
              </a:ext>
            </a:extLst>
          </p:cNvPr>
          <p:cNvSpPr/>
          <p:nvPr/>
        </p:nvSpPr>
        <p:spPr>
          <a:xfrm>
            <a:off x="6443586" y="4103757"/>
            <a:ext cx="2237173" cy="1296140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BBF83CDE-BCB1-4C99-B4BC-EAD170A733D1}"/>
              </a:ext>
            </a:extLst>
          </p:cNvPr>
          <p:cNvSpPr/>
          <p:nvPr/>
        </p:nvSpPr>
        <p:spPr>
          <a:xfrm>
            <a:off x="3895916" y="2698126"/>
            <a:ext cx="840271" cy="71909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B5F243F-FDDA-473F-983E-A9417A14047E}"/>
              </a:ext>
            </a:extLst>
          </p:cNvPr>
          <p:cNvSpPr txBox="1"/>
          <p:nvPr/>
        </p:nvSpPr>
        <p:spPr>
          <a:xfrm>
            <a:off x="5434637" y="2405738"/>
            <a:ext cx="1429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Présentation </a:t>
            </a:r>
          </a:p>
          <a:p>
            <a:r>
              <a:rPr lang="fr-FR" dirty="0"/>
              <a:t>du stimulus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E7E524A-9FE0-4D22-A5CE-1C0D54FFD8E6}"/>
              </a:ext>
            </a:extLst>
          </p:cNvPr>
          <p:cNvSpPr txBox="1"/>
          <p:nvPr/>
        </p:nvSpPr>
        <p:spPr>
          <a:xfrm>
            <a:off x="7057697" y="3247802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Phase de </a:t>
            </a:r>
          </a:p>
          <a:p>
            <a:r>
              <a:rPr lang="fr-FR" dirty="0"/>
              <a:t>repos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19ECF8B-1488-4C8F-9F8A-CB0277F2A0F8}"/>
              </a:ext>
            </a:extLst>
          </p:cNvPr>
          <p:cNvSpPr txBox="1"/>
          <p:nvPr/>
        </p:nvSpPr>
        <p:spPr>
          <a:xfrm>
            <a:off x="8680755" y="4103757"/>
            <a:ext cx="1478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Phase </a:t>
            </a:r>
          </a:p>
          <a:p>
            <a:r>
              <a:rPr lang="fr-FR" dirty="0"/>
              <a:t>d’imagination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19C9C33-4267-4F5E-A8A9-5648962151A2}"/>
              </a:ext>
            </a:extLst>
          </p:cNvPr>
          <p:cNvSpPr txBox="1"/>
          <p:nvPr/>
        </p:nvSpPr>
        <p:spPr>
          <a:xfrm>
            <a:off x="10315695" y="4941957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Question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26FC518-E603-458E-8CF6-302765144AA1}"/>
              </a:ext>
            </a:extLst>
          </p:cNvPr>
          <p:cNvCxnSpPr>
            <a:cxnSpLocks/>
          </p:cNvCxnSpPr>
          <p:nvPr/>
        </p:nvCxnSpPr>
        <p:spPr>
          <a:xfrm>
            <a:off x="2466140" y="3506680"/>
            <a:ext cx="4865251" cy="2635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9FB8C35-C0A9-4951-B19C-1C5497E4949C}"/>
              </a:ext>
            </a:extLst>
          </p:cNvPr>
          <p:cNvSpPr txBox="1"/>
          <p:nvPr/>
        </p:nvSpPr>
        <p:spPr>
          <a:xfrm>
            <a:off x="3840480" y="4750088"/>
            <a:ext cx="78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Temps</a:t>
            </a:r>
            <a:endParaRPr lang="fr-FR" sz="1400" dirty="0"/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4EF0CE60-7C91-4870-9ACD-9A05E0AA78D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Protocole de l’expérience</a:t>
            </a:r>
          </a:p>
        </p:txBody>
      </p:sp>
      <p:pic>
        <p:nvPicPr>
          <p:cNvPr id="8" name="Graphique 7" descr="Volume">
            <a:extLst>
              <a:ext uri="{FF2B5EF4-FFF2-40B4-BE49-F238E27FC236}">
                <a16:creationId xmlns:a16="http://schemas.microsoft.com/office/drawing/2014/main" id="{065830D6-9514-4A66-B94A-2A2139533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3015" y="4543942"/>
            <a:ext cx="356713" cy="356713"/>
          </a:xfrm>
          <a:prstGeom prst="rect">
            <a:avLst/>
          </a:prstGeom>
        </p:spPr>
      </p:pic>
      <p:pic>
        <p:nvPicPr>
          <p:cNvPr id="29" name="Graphique 28" descr="Volume">
            <a:extLst>
              <a:ext uri="{FF2B5EF4-FFF2-40B4-BE49-F238E27FC236}">
                <a16:creationId xmlns:a16="http://schemas.microsoft.com/office/drawing/2014/main" id="{2E01CBFB-168C-4073-AD48-A21C4FB72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931" y="5399897"/>
            <a:ext cx="356713" cy="356713"/>
          </a:xfrm>
          <a:prstGeom prst="rect">
            <a:avLst/>
          </a:prstGeom>
        </p:spPr>
      </p:pic>
      <p:sp>
        <p:nvSpPr>
          <p:cNvPr id="30" name="Phylactère : pensées 29">
            <a:extLst>
              <a:ext uri="{FF2B5EF4-FFF2-40B4-BE49-F238E27FC236}">
                <a16:creationId xmlns:a16="http://schemas.microsoft.com/office/drawing/2014/main" id="{CCC669BA-FCD3-4F99-AB95-74405E46D0A8}"/>
              </a:ext>
            </a:extLst>
          </p:cNvPr>
          <p:cNvSpPr/>
          <p:nvPr/>
        </p:nvSpPr>
        <p:spPr>
          <a:xfrm>
            <a:off x="9480371" y="2839285"/>
            <a:ext cx="1724650" cy="1334789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riangle isocèle 30">
            <a:extLst>
              <a:ext uri="{FF2B5EF4-FFF2-40B4-BE49-F238E27FC236}">
                <a16:creationId xmlns:a16="http://schemas.microsoft.com/office/drawing/2014/main" id="{154C30D5-15D7-45DB-BE4C-29CFC7B52E2E}"/>
              </a:ext>
            </a:extLst>
          </p:cNvPr>
          <p:cNvSpPr/>
          <p:nvPr/>
        </p:nvSpPr>
        <p:spPr>
          <a:xfrm>
            <a:off x="9883130" y="3082081"/>
            <a:ext cx="840271" cy="71909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Signe Plus 33">
            <a:extLst>
              <a:ext uri="{FF2B5EF4-FFF2-40B4-BE49-F238E27FC236}">
                <a16:creationId xmlns:a16="http://schemas.microsoft.com/office/drawing/2014/main" id="{1F5B3F9C-CB31-4DF8-99C0-235E62CCE86C}"/>
              </a:ext>
            </a:extLst>
          </p:cNvPr>
          <p:cNvSpPr/>
          <p:nvPr/>
        </p:nvSpPr>
        <p:spPr>
          <a:xfrm>
            <a:off x="7521189" y="4729309"/>
            <a:ext cx="81966" cy="76895"/>
          </a:xfrm>
          <a:prstGeom prst="mathPlus">
            <a:avLst>
              <a:gd name="adj1" fmla="val 675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Signe Plus 36">
            <a:extLst>
              <a:ext uri="{FF2B5EF4-FFF2-40B4-BE49-F238E27FC236}">
                <a16:creationId xmlns:a16="http://schemas.microsoft.com/office/drawing/2014/main" id="{0E87DFDC-4F6F-4CA2-902E-E5678241171C}"/>
              </a:ext>
            </a:extLst>
          </p:cNvPr>
          <p:cNvSpPr/>
          <p:nvPr/>
        </p:nvSpPr>
        <p:spPr>
          <a:xfrm>
            <a:off x="2736346" y="2294734"/>
            <a:ext cx="81966" cy="76895"/>
          </a:xfrm>
          <a:prstGeom prst="mathPlus">
            <a:avLst>
              <a:gd name="adj1" fmla="val 675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0233D7A-A9CC-41F2-9C97-F3076E132F11}"/>
              </a:ext>
            </a:extLst>
          </p:cNvPr>
          <p:cNvSpPr txBox="1"/>
          <p:nvPr/>
        </p:nvSpPr>
        <p:spPr>
          <a:xfrm>
            <a:off x="3895912" y="1690688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Point de fixation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DBA67AA-FDF5-42B6-BD84-28084DD2BA42}"/>
              </a:ext>
            </a:extLst>
          </p:cNvPr>
          <p:cNvSpPr txBox="1"/>
          <p:nvPr/>
        </p:nvSpPr>
        <p:spPr>
          <a:xfrm>
            <a:off x="6639213" y="2696531"/>
            <a:ext cx="157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Taille + Orientation</a:t>
            </a:r>
          </a:p>
          <a:p>
            <a:pPr algn="ctr"/>
            <a:r>
              <a:rPr lang="fr-FR" sz="1400" dirty="0"/>
              <a:t>+ Couleur</a:t>
            </a:r>
          </a:p>
        </p:txBody>
      </p:sp>
      <p:sp>
        <p:nvSpPr>
          <p:cNvPr id="36" name="Signe Plus 35">
            <a:extLst>
              <a:ext uri="{FF2B5EF4-FFF2-40B4-BE49-F238E27FC236}">
                <a16:creationId xmlns:a16="http://schemas.microsoft.com/office/drawing/2014/main" id="{2062E573-EE60-4D95-A956-7B246A9F2901}"/>
              </a:ext>
            </a:extLst>
          </p:cNvPr>
          <p:cNvSpPr/>
          <p:nvPr/>
        </p:nvSpPr>
        <p:spPr>
          <a:xfrm>
            <a:off x="5898127" y="3886026"/>
            <a:ext cx="81966" cy="76895"/>
          </a:xfrm>
          <a:prstGeom prst="mathPlus">
            <a:avLst>
              <a:gd name="adj1" fmla="val 675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53A8377-1D7B-49AF-BE58-26FD37256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2569" y="4934432"/>
            <a:ext cx="2195877" cy="1284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E834061-9E4F-4F2D-9BBE-370950B74A4F}"/>
              </a:ext>
            </a:extLst>
          </p:cNvPr>
          <p:cNvSpPr/>
          <p:nvPr/>
        </p:nvSpPr>
        <p:spPr>
          <a:xfrm>
            <a:off x="9725860" y="5978518"/>
            <a:ext cx="535141" cy="19882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03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74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F6773-8C52-414F-845E-B593A6729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736" y="2560426"/>
            <a:ext cx="9324528" cy="1737147"/>
          </a:xfrm>
        </p:spPr>
        <p:txBody>
          <a:bodyPr>
            <a:normAutofit fontScale="90000"/>
          </a:bodyPr>
          <a:lstStyle/>
          <a:p>
            <a:r>
              <a:rPr lang="fr-FR" dirty="0"/>
              <a:t>Degré de vivacité d’une image mentale</a:t>
            </a:r>
          </a:p>
        </p:txBody>
      </p:sp>
    </p:spTree>
    <p:extLst>
      <p:ext uri="{BB962C8B-B14F-4D97-AF65-F5344CB8AC3E}">
        <p14:creationId xmlns:p14="http://schemas.microsoft.com/office/powerpoint/2010/main" val="98109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8BD45FA-0194-47AF-BD80-69B31C594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38" y="1772811"/>
            <a:ext cx="7695658" cy="4068527"/>
          </a:xfrm>
          <a:prstGeom prst="rect">
            <a:avLst/>
          </a:prstGeom>
        </p:spPr>
      </p:pic>
      <p:sp>
        <p:nvSpPr>
          <p:cNvPr id="17" name="Phylactère : pensées 16">
            <a:extLst>
              <a:ext uri="{FF2B5EF4-FFF2-40B4-BE49-F238E27FC236}">
                <a16:creationId xmlns:a16="http://schemas.microsoft.com/office/drawing/2014/main" id="{8A672DED-E37B-4E58-97C4-057276DE5FD0}"/>
              </a:ext>
            </a:extLst>
          </p:cNvPr>
          <p:cNvSpPr/>
          <p:nvPr/>
        </p:nvSpPr>
        <p:spPr>
          <a:xfrm>
            <a:off x="8951200" y="1283853"/>
            <a:ext cx="1207008" cy="980845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12B1C7-5CAD-4CAF-9301-76BFF0A9E6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99574" y="1499979"/>
            <a:ext cx="710260" cy="54567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Phylactère : pensées 17">
            <a:extLst>
              <a:ext uri="{FF2B5EF4-FFF2-40B4-BE49-F238E27FC236}">
                <a16:creationId xmlns:a16="http://schemas.microsoft.com/office/drawing/2014/main" id="{6F29A234-B102-4E89-AC03-49E4A6C3D44A}"/>
              </a:ext>
            </a:extLst>
          </p:cNvPr>
          <p:cNvSpPr/>
          <p:nvPr/>
        </p:nvSpPr>
        <p:spPr>
          <a:xfrm>
            <a:off x="3107964" y="1283853"/>
            <a:ext cx="1207008" cy="980845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89FD73-45AF-4E98-97DC-A6323644FFE7}"/>
              </a:ext>
            </a:extLst>
          </p:cNvPr>
          <p:cNvSpPr txBox="1"/>
          <p:nvPr/>
        </p:nvSpPr>
        <p:spPr>
          <a:xfrm>
            <a:off x="1559496" y="5683964"/>
            <a:ext cx="2899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Pas du tout vive </a:t>
            </a:r>
          </a:p>
          <a:p>
            <a:pPr algn="ctr"/>
            <a:r>
              <a:rPr lang="fr-FR" dirty="0"/>
              <a:t>Aucune forme n'est apparue dans l'imagerie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94DBA6E-693D-4178-B6B3-10F8D1B29F24}"/>
              </a:ext>
            </a:extLst>
          </p:cNvPr>
          <p:cNvSpPr txBox="1"/>
          <p:nvPr/>
        </p:nvSpPr>
        <p:spPr>
          <a:xfrm>
            <a:off x="7608168" y="5683964"/>
            <a:ext cx="2641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Très vive</a:t>
            </a:r>
          </a:p>
          <a:p>
            <a:pPr algn="ctr"/>
            <a:r>
              <a:rPr lang="fr-FR" dirty="0"/>
              <a:t>Presque comme si elle avait été vue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FC6C5B9-4379-42AB-8817-D51212205164}"/>
              </a:ext>
            </a:extLst>
          </p:cNvPr>
          <p:cNvSpPr/>
          <p:nvPr/>
        </p:nvSpPr>
        <p:spPr>
          <a:xfrm>
            <a:off x="6515825" y="1664798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C8F2F4A-3155-4D30-BC5D-F503FDBCB868}"/>
              </a:ext>
            </a:extLst>
          </p:cNvPr>
          <p:cNvSpPr/>
          <p:nvPr/>
        </p:nvSpPr>
        <p:spPr>
          <a:xfrm>
            <a:off x="7672091" y="1664798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A629EFE-DF59-43E4-B46A-4CC0FCC5B9AA}"/>
              </a:ext>
            </a:extLst>
          </p:cNvPr>
          <p:cNvSpPr/>
          <p:nvPr/>
        </p:nvSpPr>
        <p:spPr>
          <a:xfrm>
            <a:off x="5344728" y="1664798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C3CAEFF-20B2-4829-BE43-1F70A6511F13}"/>
              </a:ext>
            </a:extLst>
          </p:cNvPr>
          <p:cNvCxnSpPr>
            <a:cxnSpLocks/>
          </p:cNvCxnSpPr>
          <p:nvPr/>
        </p:nvCxnSpPr>
        <p:spPr>
          <a:xfrm>
            <a:off x="4401175" y="1772811"/>
            <a:ext cx="4445324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55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4043EC-2113-4CCA-B1D8-807E507E4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431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794A2CA-B4BF-4B50-90BA-C410972AAD33}"/>
              </a:ext>
            </a:extLst>
          </p:cNvPr>
          <p:cNvSpPr txBox="1"/>
          <p:nvPr/>
        </p:nvSpPr>
        <p:spPr>
          <a:xfrm>
            <a:off x="2786918" y="2782669"/>
            <a:ext cx="6618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vers le questionnaire QMI :</a:t>
            </a:r>
          </a:p>
          <a:p>
            <a:r>
              <a:rPr lang="fr-FR" b="0" i="0" u="none" strike="noStrike" dirty="0">
                <a:solidFill>
                  <a:srgbClr val="328637"/>
                </a:solidFill>
                <a:effectLst/>
                <a:latin typeface="Helvetica Neue"/>
                <a:hlinkClick r:id="rId2"/>
              </a:rPr>
              <a:t>https://enquetes-screen.msh-alpes.fr/index.php/793126?lang=fr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16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4043EC-2113-4CCA-B1D8-807E507E4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igne Plus 2">
            <a:extLst>
              <a:ext uri="{FF2B5EF4-FFF2-40B4-BE49-F238E27FC236}">
                <a16:creationId xmlns:a16="http://schemas.microsoft.com/office/drawing/2014/main" id="{5C7771AD-F9C1-4919-B96B-35645E2C4AFC}"/>
              </a:ext>
            </a:extLst>
          </p:cNvPr>
          <p:cNvSpPr/>
          <p:nvPr/>
        </p:nvSpPr>
        <p:spPr>
          <a:xfrm>
            <a:off x="6026149" y="3359803"/>
            <a:ext cx="139702" cy="138394"/>
          </a:xfrm>
          <a:prstGeom prst="mathPlus">
            <a:avLst>
              <a:gd name="adj1" fmla="val 675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4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4043EC-2113-4CCA-B1D8-807E507E4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F5DE169C-0B0B-462F-9B2F-65B65BB89550}"/>
              </a:ext>
            </a:extLst>
          </p:cNvPr>
          <p:cNvSpPr>
            <a:spLocks noChangeAspect="1"/>
          </p:cNvSpPr>
          <p:nvPr/>
        </p:nvSpPr>
        <p:spPr>
          <a:xfrm>
            <a:off x="3846000" y="1489357"/>
            <a:ext cx="4500000" cy="387928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274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4B00582-0249-4F4D-B2E7-C6411607A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194"/>
            <a:ext cx="12192000" cy="69271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igne Plus 4">
            <a:extLst>
              <a:ext uri="{FF2B5EF4-FFF2-40B4-BE49-F238E27FC236}">
                <a16:creationId xmlns:a16="http://schemas.microsoft.com/office/drawing/2014/main" id="{8D595957-EE9E-420D-BAA9-71C59AFA68C0}"/>
              </a:ext>
            </a:extLst>
          </p:cNvPr>
          <p:cNvSpPr/>
          <p:nvPr/>
        </p:nvSpPr>
        <p:spPr>
          <a:xfrm>
            <a:off x="6026149" y="3359803"/>
            <a:ext cx="139702" cy="138394"/>
          </a:xfrm>
          <a:prstGeom prst="mathPlus">
            <a:avLst>
              <a:gd name="adj1" fmla="val 675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79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40722__univ-lyon3__la440">
            <a:hlinkClick r:id="" action="ppaction://media"/>
            <a:extLst>
              <a:ext uri="{FF2B5EF4-FFF2-40B4-BE49-F238E27FC236}">
                <a16:creationId xmlns:a16="http://schemas.microsoft.com/office/drawing/2014/main" id="{825509ED-D3D2-43BF-9CEA-12C07A5C7C8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5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9336" y="66663"/>
            <a:ext cx="487363" cy="487362"/>
          </a:xfrm>
          <a:prstGeom prst="rect">
            <a:avLst/>
          </a:prstGeom>
        </p:spPr>
      </p:pic>
      <p:pic>
        <p:nvPicPr>
          <p:cNvPr id="6" name="540722__univ-lyon3__la440">
            <a:hlinkClick r:id="" action="ppaction://media"/>
            <a:extLst>
              <a:ext uri="{FF2B5EF4-FFF2-40B4-BE49-F238E27FC236}">
                <a16:creationId xmlns:a16="http://schemas.microsoft.com/office/drawing/2014/main" id="{0B21CCB3-DC5B-4AC9-8E4A-37A2D82B81BD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5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9335" y="692696"/>
            <a:ext cx="487363" cy="487362"/>
          </a:xfrm>
          <a:prstGeom prst="rect">
            <a:avLst/>
          </a:prstGeom>
        </p:spPr>
      </p:pic>
      <p:sp>
        <p:nvSpPr>
          <p:cNvPr id="5" name="Signe Plus 4">
            <a:extLst>
              <a:ext uri="{FF2B5EF4-FFF2-40B4-BE49-F238E27FC236}">
                <a16:creationId xmlns:a16="http://schemas.microsoft.com/office/drawing/2014/main" id="{1E51B1B6-7133-4029-BCE4-241BCFAD19DA}"/>
              </a:ext>
            </a:extLst>
          </p:cNvPr>
          <p:cNvSpPr/>
          <p:nvPr/>
        </p:nvSpPr>
        <p:spPr>
          <a:xfrm>
            <a:off x="6026149" y="3359803"/>
            <a:ext cx="139702" cy="138394"/>
          </a:xfrm>
          <a:prstGeom prst="mathPlus">
            <a:avLst>
              <a:gd name="adj1" fmla="val 675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33167"/>
      </p:ext>
    </p:extLst>
  </p:cSld>
  <p:clrMapOvr>
    <a:masterClrMapping/>
  </p:clrMapOvr>
  <p:transition spd="slow" advClick="0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67F8891-1721-4B34-9CCE-C697FA32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001BA6-2EEB-4794-A146-EE7D3B51F7C6}"/>
              </a:ext>
            </a:extLst>
          </p:cNvPr>
          <p:cNvSpPr/>
          <p:nvPr/>
        </p:nvSpPr>
        <p:spPr>
          <a:xfrm>
            <a:off x="8107680" y="5445760"/>
            <a:ext cx="3616960" cy="109728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386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05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F6773-8C52-414F-845E-B593A6729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6470"/>
            <a:ext cx="9144000" cy="945059"/>
          </a:xfrm>
        </p:spPr>
        <p:txBody>
          <a:bodyPr/>
          <a:lstStyle/>
          <a:p>
            <a:r>
              <a:rPr lang="fr-FR" dirty="0"/>
              <a:t>Image rémanente</a:t>
            </a:r>
          </a:p>
        </p:txBody>
      </p:sp>
    </p:spTree>
    <p:extLst>
      <p:ext uri="{BB962C8B-B14F-4D97-AF65-F5344CB8AC3E}">
        <p14:creationId xmlns:p14="http://schemas.microsoft.com/office/powerpoint/2010/main" val="285651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7140E321-38FE-4B7E-AD78-852D2D9D4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9" t="8630" r="21400" b="6974"/>
          <a:stretch/>
        </p:blipFill>
        <p:spPr>
          <a:xfrm>
            <a:off x="4655839" y="1592796"/>
            <a:ext cx="288032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445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71</Words>
  <Application>Microsoft Office PowerPoint</Application>
  <PresentationFormat>Grand écran</PresentationFormat>
  <Paragraphs>20</Paragraphs>
  <Slides>14</Slides>
  <Notes>0</Notes>
  <HiddenSlides>0</HiddenSlides>
  <MMClips>2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Image rémanente</vt:lpstr>
      <vt:lpstr>Présentation PowerPoint</vt:lpstr>
      <vt:lpstr>Présentation PowerPoint</vt:lpstr>
      <vt:lpstr>Degré de vivacité d’une image mentale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Vivacité d’une image mentale</dc:title>
  <dc:creator>Léo P</dc:creator>
  <cp:lastModifiedBy>Léo P</cp:lastModifiedBy>
  <cp:revision>27</cp:revision>
  <dcterms:created xsi:type="dcterms:W3CDTF">2022-02-09T12:42:47Z</dcterms:created>
  <dcterms:modified xsi:type="dcterms:W3CDTF">2022-04-08T15:52:41Z</dcterms:modified>
</cp:coreProperties>
</file>