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89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5B7B-8AF8-44F2-AE43-CE4565D8010A}" type="datetimeFigureOut">
              <a:rPr lang="es-ES" smtClean="0"/>
              <a:pPr/>
              <a:t>5/25/12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D402-0CC9-4DB1-B2C0-08E968B054F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D402-0CC9-4DB1-B2C0-08E968B054F7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70951F23-5184-4916-AAA8-1143FA38CAA9}" type="datetimeFigureOut">
              <a:rPr lang="en-US" smtClean="0"/>
              <a:pPr/>
              <a:t>5/25/12</a:t>
            </a:fld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7547A823-3D71-4649-B558-200327CC6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9224" y="599606"/>
            <a:ext cx="8229600" cy="1526499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Certificación </a:t>
            </a:r>
            <a:r>
              <a:rPr lang="es-CR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MCTS </a:t>
            </a:r>
            <a:r>
              <a:rPr lang="es-CR" sz="40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Server 2008 Active Directory Configuration </a:t>
            </a:r>
            <a:endParaRPr lang="es-ES" sz="2000" b="1" i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516380" y="5955165"/>
            <a:ext cx="3431519" cy="685477"/>
          </a:xfrm>
        </p:spPr>
        <p:txBody>
          <a:bodyPr>
            <a:normAutofit fontScale="92500"/>
          </a:bodyPr>
          <a:lstStyle/>
          <a:p>
            <a:r>
              <a:rPr lang="es-E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Gilberth Molina</a:t>
            </a:r>
            <a:endParaRPr lang="es-E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Administrador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356992"/>
            <a:ext cx="5484990" cy="1640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Cursos necesarios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554636" y="1839860"/>
          <a:ext cx="8214609" cy="328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8"/>
                <a:gridCol w="6617471"/>
              </a:tblGrid>
              <a:tr h="414205">
                <a:tc>
                  <a:txBody>
                    <a:bodyPr/>
                    <a:lstStyle/>
                    <a:p>
                      <a:pPr algn="ctr"/>
                      <a:r>
                        <a:rPr lang="es-ES" sz="2400" noProof="0" dirty="0" smtClean="0"/>
                        <a:t>Código</a:t>
                      </a:r>
                      <a:endParaRPr lang="es-E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noProof="0" dirty="0" smtClean="0"/>
                        <a:t>Curso</a:t>
                      </a:r>
                      <a:endParaRPr lang="es-ES" sz="2400" noProof="0" dirty="0"/>
                    </a:p>
                  </a:txBody>
                  <a:tcPr/>
                </a:tc>
              </a:tr>
              <a:tr h="854856">
                <a:tc>
                  <a:txBody>
                    <a:bodyPr/>
                    <a:lstStyle/>
                    <a:p>
                      <a:pPr algn="ctr"/>
                      <a:r>
                        <a:rPr lang="es-ES" sz="2400" b="0" noProof="0" smtClean="0"/>
                        <a:t>6424</a:t>
                      </a:r>
                      <a:endParaRPr lang="es-ES" sz="2400" b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Fundamentals of Microsoft Server 2008 Active Directory.</a:t>
                      </a:r>
                      <a:endParaRPr lang="es-ES" sz="2400" b="0" noProof="0" dirty="0"/>
                    </a:p>
                  </a:txBody>
                  <a:tcPr/>
                </a:tc>
              </a:tr>
              <a:tr h="854856">
                <a:tc>
                  <a:txBody>
                    <a:bodyPr/>
                    <a:lstStyle/>
                    <a:p>
                      <a:pPr algn="ctr"/>
                      <a:r>
                        <a:rPr lang="es-ES" sz="2400" b="0" noProof="0" smtClean="0"/>
                        <a:t>6425</a:t>
                      </a:r>
                      <a:endParaRPr lang="es-ES" sz="2400" b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Configuring Windows Server 2008 Active Directory Domain Services.</a:t>
                      </a:r>
                      <a:endParaRPr lang="es-ES" sz="2400" b="0" noProof="0" dirty="0"/>
                    </a:p>
                  </a:txBody>
                  <a:tcPr/>
                </a:tc>
              </a:tr>
              <a:tr h="1117889">
                <a:tc>
                  <a:txBody>
                    <a:bodyPr/>
                    <a:lstStyle/>
                    <a:p>
                      <a:pPr algn="ctr"/>
                      <a:r>
                        <a:rPr lang="es-ES" sz="2400" b="0" noProof="0" dirty="0" smtClean="0"/>
                        <a:t>6426</a:t>
                      </a:r>
                      <a:endParaRPr lang="es-ES" sz="2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Configuring Identity and Access Solutions with Windows Server 2008 Active Directory.</a:t>
                      </a:r>
                      <a:endParaRPr lang="es-ES" sz="2400" b="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¿</a:t>
            </a:r>
            <a:r>
              <a:rPr lang="es-ES" dirty="0" smtClean="0"/>
              <a:t>Para quien?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 smtClean="0"/>
              <a:t>El MCTS</a:t>
            </a:r>
            <a:r>
              <a:rPr lang="es-CR" i="1" dirty="0" smtClean="0"/>
              <a:t> Server 2008 Active Directory Configuration </a:t>
            </a:r>
            <a:r>
              <a:rPr lang="es-CR" dirty="0" smtClean="0"/>
              <a:t>es ideal para ingenieros de redes que se especializan en </a:t>
            </a:r>
            <a:r>
              <a:rPr lang="es-CR" i="1" dirty="0" smtClean="0"/>
              <a:t>Active Directory</a:t>
            </a:r>
            <a:r>
              <a:rPr lang="es-CR" dirty="0" smtClean="0"/>
              <a:t>. Una certificación MCTS es una base sólida para certificaciones avanzadas.</a:t>
            </a:r>
            <a:endParaRPr lang="es-E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Temas del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800" dirty="0" smtClean="0"/>
              <a:t>Fundamentos de servicios y roles de </a:t>
            </a:r>
            <a:r>
              <a:rPr lang="es-ES" sz="2800" i="1" dirty="0" smtClean="0"/>
              <a:t>Active Directory</a:t>
            </a:r>
            <a:r>
              <a:rPr lang="es-ES" sz="2800" dirty="0" smtClean="0"/>
              <a:t>.</a:t>
            </a:r>
          </a:p>
          <a:p>
            <a:pPr algn="just"/>
            <a:r>
              <a:rPr lang="es-ES" sz="2800" dirty="0" smtClean="0"/>
              <a:t>Creación y configuración de servicios de </a:t>
            </a:r>
            <a:r>
              <a:rPr lang="es-ES" sz="2800" i="1" dirty="0" smtClean="0"/>
              <a:t>Active Directory</a:t>
            </a:r>
            <a:r>
              <a:rPr lang="es-ES" sz="2800" dirty="0" smtClean="0"/>
              <a:t>.</a:t>
            </a:r>
          </a:p>
          <a:p>
            <a:pPr algn="just"/>
            <a:r>
              <a:rPr lang="es-ES" sz="2800" dirty="0" smtClean="0"/>
              <a:t>Trabajar con objetos y confianzas.</a:t>
            </a:r>
          </a:p>
          <a:p>
            <a:pPr algn="just"/>
            <a:r>
              <a:rPr lang="es-ES" sz="2800" dirty="0" smtClean="0"/>
              <a:t>Replicaciones y sitios de </a:t>
            </a:r>
            <a:r>
              <a:rPr lang="es-ES" sz="2800" i="1" dirty="0" smtClean="0"/>
              <a:t>Active Directory.</a:t>
            </a:r>
          </a:p>
          <a:p>
            <a:pPr algn="just"/>
            <a:r>
              <a:rPr lang="es-ES" sz="2800" dirty="0" smtClean="0"/>
              <a:t>Implementación de políticas de grupo.</a:t>
            </a:r>
          </a:p>
          <a:p>
            <a:pPr algn="just"/>
            <a:r>
              <a:rPr lang="es-ES" sz="2800" dirty="0" smtClean="0"/>
              <a:t>Mantenimiento y solución de problemas de </a:t>
            </a:r>
            <a:r>
              <a:rPr lang="es-ES" sz="2800" i="1" dirty="0" smtClean="0"/>
              <a:t>Active Directory.</a:t>
            </a:r>
          </a:p>
          <a:p>
            <a:pPr algn="just"/>
            <a:r>
              <a:rPr lang="es-ES" sz="2800" dirty="0" smtClean="0"/>
              <a:t>Trabajar con certificados y servicios certificados.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Certificaciones y </a:t>
            </a:r>
            <a:r>
              <a:rPr lang="es-ES" dirty="0" err="1" smtClean="0"/>
              <a:t>Examenes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27219" y="2488365"/>
          <a:ext cx="8162144" cy="223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072"/>
                <a:gridCol w="4081072"/>
              </a:tblGrid>
              <a:tr h="539647">
                <a:tc>
                  <a:txBody>
                    <a:bodyPr/>
                    <a:lstStyle/>
                    <a:p>
                      <a:pPr algn="ctr"/>
                      <a:r>
                        <a:rPr lang="es-ES" sz="2800" noProof="0" dirty="0" smtClean="0"/>
                        <a:t>Certificación</a:t>
                      </a:r>
                      <a:endParaRPr lang="es-E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noProof="0" dirty="0" smtClean="0"/>
                        <a:t>Exámen</a:t>
                      </a:r>
                      <a:endParaRPr lang="es-ES" sz="2800" noProof="0" dirty="0"/>
                    </a:p>
                  </a:txBody>
                  <a:tcPr/>
                </a:tc>
              </a:tr>
              <a:tr h="169121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MCTS: Windows Server 2008 Active Directory Configuration.</a:t>
                      </a:r>
                      <a:endParaRPr lang="es-ES" sz="24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70-640: TS: Windows Server 2008 Active Directory, Configuring.</a:t>
                      </a:r>
                      <a:endParaRPr lang="es-ES" sz="2400" b="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Beneficios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R" sz="2800" dirty="0" smtClean="0"/>
              <a:t>Kits originales Microsoft para los cursos oficiales.</a:t>
            </a:r>
          </a:p>
          <a:p>
            <a:pPr algn="just"/>
            <a:endParaRPr lang="es-CR" sz="2800" dirty="0" smtClean="0"/>
          </a:p>
          <a:p>
            <a:pPr algn="just"/>
            <a:r>
              <a:rPr lang="es-CR" sz="2800" dirty="0" smtClean="0"/>
              <a:t>Acceso a información técnica y sobre productos publicada directamente por Microsoft a través de una zona segura del sitio Web MCP.</a:t>
            </a:r>
          </a:p>
          <a:p>
            <a:pPr algn="just"/>
            <a:endParaRPr lang="es-CR" sz="2800" dirty="0" smtClean="0"/>
          </a:p>
          <a:p>
            <a:pPr algn="just"/>
            <a:r>
              <a:rPr lang="es-CR" sz="2800" dirty="0" smtClean="0"/>
              <a:t>Acceso a descuentos exclusivos sobre productos y servicios de una selección de empresas.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Beneficios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800" dirty="0" smtClean="0"/>
              <a:t>Invitaciones a conferencias, sesiones de entrenamiento técnico y eventos especiales de Microsoft.</a:t>
            </a:r>
          </a:p>
          <a:p>
            <a:pPr algn="just"/>
            <a:endParaRPr lang="es-CR" sz="2800" dirty="0" smtClean="0"/>
          </a:p>
          <a:p>
            <a:pPr algn="just"/>
            <a:r>
              <a:rPr lang="es-CR" sz="2800" dirty="0" smtClean="0"/>
              <a:t>Logotipo, certificado, expediente, tarjeta e insignia de MCTS que le acreditan como Microsoft Certified Professional ante sus colegas y clientes.</a:t>
            </a:r>
            <a:endParaRPr lang="es-E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</TotalTime>
  <Words>249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Fundición</vt:lpstr>
      <vt:lpstr>Certificación MCTS Server 2008 Active Directory Configuration </vt:lpstr>
      <vt:lpstr>Cursos necesarios</vt:lpstr>
      <vt:lpstr>¿Para quien?</vt:lpstr>
      <vt:lpstr>Temas del curso</vt:lpstr>
      <vt:lpstr>Certificaciones y Examenes</vt:lpstr>
      <vt:lpstr>Beneficios</vt:lpstr>
      <vt:lpstr>Beneficios</vt:lpstr>
    </vt:vector>
  </TitlesOfParts>
  <Company>MoLi'S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Certificación MCTS</dc:title>
  <dc:creator>GiLb3rTh</dc:creator>
  <cp:lastModifiedBy>Company Administrator</cp:lastModifiedBy>
  <cp:revision>21</cp:revision>
  <dcterms:created xsi:type="dcterms:W3CDTF">2012-05-25T14:00:14Z</dcterms:created>
  <dcterms:modified xsi:type="dcterms:W3CDTF">2012-05-25T14:01:16Z</dcterms:modified>
</cp:coreProperties>
</file>