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76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611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25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854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14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2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45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52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27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03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41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75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91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6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85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4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30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7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42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44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4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53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6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699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02/11/2013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8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427690106_6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34" y="0"/>
            <a:ext cx="12496801" cy="69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Desarrollando un par de demos para Firefox OS</a:t>
            </a:r>
          </a:p>
        </p:txBody>
      </p:sp>
    </p:spTree>
    <p:extLst>
      <p:ext uri="{BB962C8B-B14F-4D97-AF65-F5344CB8AC3E}">
        <p14:creationId xmlns:p14="http://schemas.microsoft.com/office/powerpoint/2010/main" val="198117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Para desarrollar estos ejemplos se necesitará de los siguientes componentes.</a:t>
            </a:r>
          </a:p>
          <a:p>
            <a:r>
              <a:rPr lang="es-ES"/>
              <a:t>JQuery</a:t>
            </a:r>
          </a:p>
          <a:p>
            <a:r>
              <a:rPr lang="es-ES"/>
              <a:t>JQuery mobile</a:t>
            </a:r>
          </a:p>
          <a:p>
            <a:r>
              <a:rPr lang="es-ES"/>
              <a:t>Google Maps API</a:t>
            </a:r>
          </a:p>
          <a:p>
            <a:r>
              <a:rPr lang="es-ES"/>
              <a:t>HTML5 LocalStorage API</a:t>
            </a:r>
          </a:p>
        </p:txBody>
      </p:sp>
      <p:pic>
        <p:nvPicPr>
          <p:cNvPr id="4" name="Imagen 3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79" y="4597259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Recursos recomendados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Mozilla Developer Network (MDN) https://developer.mozilla.org/en-US/</a:t>
            </a:r>
          </a:p>
          <a:p>
            <a:r>
              <a:rPr lang="en-US"/>
              <a:t>Firefox OS for developers: https://developer.mozilla.org/en-US/docs/Mozilla/Firefox_OS</a:t>
            </a:r>
          </a:p>
          <a:p>
            <a:r>
              <a:rPr lang="en-US"/>
              <a:t>Mozilla Costa Rica: http://mozilla-costarica.org/</a:t>
            </a:r>
            <a:endParaRPr lang="es-ES"/>
          </a:p>
        </p:txBody>
      </p:sp>
      <p:pic>
        <p:nvPicPr>
          <p:cNvPr id="4" name="Imagen 3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79" y="4597259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1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la sesión de hoy: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Qué es Firefox OS?</a:t>
            </a:r>
          </a:p>
          <a:p>
            <a:r>
              <a:rPr lang="es-ES"/>
              <a:t>Ejemplos </a:t>
            </a:r>
          </a:p>
          <a:p>
            <a:r>
              <a:rPr lang="es-ES"/>
              <a:t>Sesión de desarrollo</a:t>
            </a:r>
          </a:p>
        </p:txBody>
      </p:sp>
      <p:pic>
        <p:nvPicPr>
          <p:cNvPr id="4" name="Imagen 3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843" y="4610100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5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Qué es Firefox OS?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Lo que ofrece, novedades, desarrollo, etc.</a:t>
            </a:r>
          </a:p>
        </p:txBody>
      </p:sp>
    </p:spTree>
    <p:extLst>
      <p:ext uri="{BB962C8B-B14F-4D97-AF65-F5344CB8AC3E}">
        <p14:creationId xmlns:p14="http://schemas.microsoft.com/office/powerpoint/2010/main" val="181999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Qué es Firefox OS?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Sistema operativo orientado a dispositivos móviles desarrollado por Mozilla.</a:t>
            </a:r>
          </a:p>
          <a:p>
            <a:r>
              <a:rPr lang="es-ES"/>
              <a:t>Se basa en Linux.</a:t>
            </a:r>
          </a:p>
          <a:p>
            <a:r>
              <a:rPr lang="es-ES"/>
              <a:t>Ofrece la posibilidad de crear e instalar aplicaciones hechas con HTML5.</a:t>
            </a:r>
          </a:p>
          <a:p>
            <a:r>
              <a:rPr lang="es-ES"/>
              <a:t>Sistema de alta compatibilidad.</a:t>
            </a:r>
          </a:p>
        </p:txBody>
      </p:sp>
      <p:pic>
        <p:nvPicPr>
          <p:cNvPr id="4" name="Imagen 3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309" y="4609889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0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Qué incluye?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Sistema de almacenamiento de contactos (SQLite 3)</a:t>
            </a:r>
          </a:p>
          <a:p>
            <a:r>
              <a:rPr lang="es-ES"/>
              <a:t>Aplicaciones web offline y online</a:t>
            </a:r>
          </a:p>
          <a:p>
            <a:r>
              <a:rPr lang="es-ES"/>
              <a:t>Interfaz intuitiva y adaptable</a:t>
            </a:r>
          </a:p>
          <a:p>
            <a:r>
              <a:rPr lang="es-ES"/>
              <a:t>Firefox</a:t>
            </a:r>
          </a:p>
          <a:p>
            <a:r>
              <a:rPr lang="es-ES"/>
              <a:t>Soporte multi thread</a:t>
            </a:r>
          </a:p>
          <a:p>
            <a:r>
              <a:rPr lang="es-ES"/>
              <a:t>Sistema de notificaciones</a:t>
            </a:r>
          </a:p>
          <a:p>
            <a:r>
              <a:rPr lang="es-ES"/>
              <a:t>Mensajería y multimedia</a:t>
            </a:r>
          </a:p>
          <a:p>
            <a:r>
              <a:rPr lang="es-ES"/>
              <a:t>Entre otras</a:t>
            </a:r>
          </a:p>
        </p:txBody>
      </p:sp>
      <p:pic>
        <p:nvPicPr>
          <p:cNvPr id="4" name="Imagen 3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309" y="4609889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3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Gonk: Interfaz que comunica al hardware con el kernel de Linux y gestiona tareas a bajo nivel.</a:t>
            </a:r>
          </a:p>
          <a:p>
            <a:r>
              <a:rPr lang="es-ES"/>
              <a:t>Gecko: Renderer, muestra gráficas, gestiona el intérprete de JS, gestiona estándares de HTML,CSS y JS, se maneja por un sistema de pilas según la plataforma.</a:t>
            </a:r>
          </a:p>
          <a:p>
            <a:r>
              <a:rPr lang="es-ES"/>
              <a:t>Gaia: Interfaz gráfica de Firefox OS. Todos los componentes que el usuario ve y usa son parte de Gaia.</a:t>
            </a:r>
          </a:p>
        </p:txBody>
      </p:sp>
      <p:pic>
        <p:nvPicPr>
          <p:cNvPr id="4" name="Imagen 3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309" y="4609889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1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 descr="Firefox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22" y="909348"/>
            <a:ext cx="4310787" cy="5224495"/>
          </a:xfrm>
          <a:prstGeom prst="rect">
            <a:avLst/>
          </a:prstGeom>
        </p:spPr>
      </p:pic>
      <p:pic>
        <p:nvPicPr>
          <p:cNvPr id="4" name="Imagen 3" descr="image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309" y="4609889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2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Qué necesito para desarrollar?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El simulador de Firefox OS.</a:t>
            </a:r>
          </a:p>
          <a:p>
            <a:r>
              <a:rPr lang="es-ES"/>
              <a:t>Conocimientos en desarrollo web.</a:t>
            </a:r>
          </a:p>
          <a:p>
            <a:r>
              <a:rPr lang="es-ES"/>
              <a:t>Un editor de código.</a:t>
            </a:r>
          </a:p>
        </p:txBody>
      </p:sp>
      <p:pic>
        <p:nvPicPr>
          <p:cNvPr id="4" name="Imagen 3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79" y="4597259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5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33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88688" y="1225094"/>
            <a:ext cx="2972632" cy="4992230"/>
          </a:xfr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/>
              <a:t>Para descargar el simulador dirigirse a: https://addons.mozilla.org/es/firefox/addon/firefox-os-simulator/</a:t>
            </a:r>
          </a:p>
          <a:p>
            <a:r>
              <a:rPr lang="es-ES"/>
              <a:t>El simulador es un addon así que se instala en Firefox.</a:t>
            </a:r>
          </a:p>
        </p:txBody>
      </p:sp>
      <p:pic>
        <p:nvPicPr>
          <p:cNvPr id="7" name="Imagen 6" descr="image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79" y="4597259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5450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0</Words>
  <Application>Microsoft Office PowerPoint</Application>
  <PresentationFormat>Panorámica</PresentationFormat>
  <Paragraphs>0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Metropolitana</vt:lpstr>
      <vt:lpstr>Presentación de PowerPoint</vt:lpstr>
      <vt:lpstr>En la sesión de hoy:</vt:lpstr>
      <vt:lpstr>Qué es Firefox OS?</vt:lpstr>
      <vt:lpstr>Qué es Firefox OS?</vt:lpstr>
      <vt:lpstr>Qué incluye?</vt:lpstr>
      <vt:lpstr>Arquitectura</vt:lpstr>
      <vt:lpstr>Presentación de PowerPoint</vt:lpstr>
      <vt:lpstr>Qué necesito para desarrollar?</vt:lpstr>
      <vt:lpstr>Presentación de PowerPoint</vt:lpstr>
      <vt:lpstr>Ejemplos</vt:lpstr>
      <vt:lpstr>Ejemplos</vt:lpstr>
      <vt:lpstr>Recursos recomendados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12</cp:revision>
  <dcterms:created xsi:type="dcterms:W3CDTF">2012-07-30T22:48:03Z</dcterms:created>
  <dcterms:modified xsi:type="dcterms:W3CDTF">2013-11-02T10:26:25Z</dcterms:modified>
</cp:coreProperties>
</file>