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3" r:id="rId6"/>
    <p:sldId id="266" r:id="rId7"/>
    <p:sldId id="260" r:id="rId8"/>
    <p:sldId id="264" r:id="rId9"/>
    <p:sldId id="265" r:id="rId10"/>
    <p:sldId id="261" r:id="rId11"/>
    <p:sldId id="262" r:id="rId12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132F-71F2-4F57-8F52-135C39FAB2AB}" type="datetimeFigureOut">
              <a:rPr lang="es-CR" smtClean="0"/>
              <a:t>04/09/11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367C-298C-4C60-8D29-D630A8FC28C8}" type="slidenum">
              <a:rPr lang="es-CR" smtClean="0"/>
              <a:t>‹#›</a:t>
            </a:fld>
            <a:endParaRPr lang="es-C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132F-71F2-4F57-8F52-135C39FAB2AB}" type="datetimeFigureOut">
              <a:rPr lang="es-CR" smtClean="0"/>
              <a:t>04/09/11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367C-298C-4C60-8D29-D630A8FC28C8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132F-71F2-4F57-8F52-135C39FAB2AB}" type="datetimeFigureOut">
              <a:rPr lang="es-CR" smtClean="0"/>
              <a:t>04/09/11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367C-298C-4C60-8D29-D630A8FC28C8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132F-71F2-4F57-8F52-135C39FAB2AB}" type="datetimeFigureOut">
              <a:rPr lang="es-CR" smtClean="0"/>
              <a:t>04/09/11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367C-298C-4C60-8D29-D630A8FC28C8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132F-71F2-4F57-8F52-135C39FAB2AB}" type="datetimeFigureOut">
              <a:rPr lang="es-CR" smtClean="0"/>
              <a:t>04/09/11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367C-298C-4C60-8D29-D630A8FC28C8}" type="slidenum">
              <a:rPr lang="es-CR" smtClean="0"/>
              <a:t>‹#›</a:t>
            </a:fld>
            <a:endParaRPr lang="es-C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132F-71F2-4F57-8F52-135C39FAB2AB}" type="datetimeFigureOut">
              <a:rPr lang="es-CR" smtClean="0"/>
              <a:t>04/09/11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367C-298C-4C60-8D29-D630A8FC28C8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132F-71F2-4F57-8F52-135C39FAB2AB}" type="datetimeFigureOut">
              <a:rPr lang="es-CR" smtClean="0"/>
              <a:t>04/09/11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367C-298C-4C60-8D29-D630A8FC28C8}" type="slidenum">
              <a:rPr lang="es-CR" smtClean="0"/>
              <a:t>‹#›</a:t>
            </a:fld>
            <a:endParaRPr lang="es-C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132F-71F2-4F57-8F52-135C39FAB2AB}" type="datetimeFigureOut">
              <a:rPr lang="es-CR" smtClean="0"/>
              <a:t>04/09/11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367C-298C-4C60-8D29-D630A8FC28C8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132F-71F2-4F57-8F52-135C39FAB2AB}" type="datetimeFigureOut">
              <a:rPr lang="es-CR" smtClean="0"/>
              <a:t>04/09/11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367C-298C-4C60-8D29-D630A8FC28C8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132F-71F2-4F57-8F52-135C39FAB2AB}" type="datetimeFigureOut">
              <a:rPr lang="es-CR" smtClean="0"/>
              <a:t>04/09/11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367C-298C-4C60-8D29-D630A8FC28C8}" type="slidenum">
              <a:rPr lang="es-CR" smtClean="0"/>
              <a:t>‹#›</a:t>
            </a:fld>
            <a:endParaRPr lang="es-C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132F-71F2-4F57-8F52-135C39FAB2AB}" type="datetimeFigureOut">
              <a:rPr lang="es-CR" smtClean="0"/>
              <a:t>04/09/11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367C-298C-4C60-8D29-D630A8FC28C8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C12132F-71F2-4F57-8F52-135C39FAB2AB}" type="datetimeFigureOut">
              <a:rPr lang="es-CR" smtClean="0"/>
              <a:t>04/09/11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B9C367C-298C-4C60-8D29-D630A8FC28C8}" type="slidenum">
              <a:rPr lang="es-CR" smtClean="0"/>
              <a:t>‹#›</a:t>
            </a:fld>
            <a:endParaRPr 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.tutsplus.com/tutorials/html-css-techniques/which-css-grid-framework-should-you-use-for-web-desig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grids</a:t>
            </a:r>
            <a:endParaRPr lang="es-C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picado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backcountry.com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507694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	960.gs</a:t>
            </a:r>
            <a:endParaRPr lang="es-CR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/>
              <a:t>custom </a:t>
            </a:r>
            <a:r>
              <a:rPr lang="en-US" dirty="0" smtClean="0"/>
              <a:t>grid-able</a:t>
            </a:r>
            <a:endParaRPr lang="en-US" dirty="0"/>
          </a:p>
          <a:p>
            <a:pPr lvl="1"/>
            <a:r>
              <a:rPr lang="en-US" dirty="0" smtClean="0"/>
              <a:t>very well documented</a:t>
            </a:r>
          </a:p>
          <a:p>
            <a:pPr lvl="1"/>
            <a:r>
              <a:rPr lang="en-US" dirty="0"/>
              <a:t>widely used: </a:t>
            </a:r>
            <a:r>
              <a:rPr lang="en-US" dirty="0" err="1"/>
              <a:t>drupal</a:t>
            </a:r>
            <a:r>
              <a:rPr lang="en-US" dirty="0"/>
              <a:t>, </a:t>
            </a:r>
            <a:r>
              <a:rPr lang="en-US" dirty="0" err="1"/>
              <a:t>sony</a:t>
            </a:r>
            <a:r>
              <a:rPr lang="en-US" dirty="0"/>
              <a:t> music, twitter (blog), </a:t>
            </a:r>
            <a:r>
              <a:rPr lang="en-US" dirty="0" err="1"/>
              <a:t>woothemes</a:t>
            </a:r>
            <a:r>
              <a:rPr lang="en-US" dirty="0"/>
              <a:t>, etc.</a:t>
            </a:r>
          </a:p>
          <a:p>
            <a:pPr lvl="1"/>
            <a:r>
              <a:rPr lang="en-US" dirty="0" smtClean="0"/>
              <a:t>pre-made templates available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960 != 1000px, needs to be customized</a:t>
            </a:r>
          </a:p>
          <a:p>
            <a:pPr lvl="1"/>
            <a:r>
              <a:rPr lang="en-US" dirty="0" smtClean="0"/>
              <a:t>not widely used as blueprint</a:t>
            </a:r>
          </a:p>
          <a:p>
            <a:pPr lvl="1"/>
            <a:r>
              <a:rPr lang="en-US" dirty="0" smtClean="0"/>
              <a:t>underscore based class names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1049002" cy="6993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2531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2"/>
                </a:solidFill>
              </a:rPr>
              <a:t>960.gs stats</a:t>
            </a:r>
            <a:endParaRPr lang="es-CR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last commit on: 06/24/11</a:t>
            </a:r>
          </a:p>
          <a:p>
            <a:pPr lvl="1"/>
            <a:r>
              <a:rPr lang="en-US" dirty="0" smtClean="0"/>
              <a:t>Watched by: 1,397 people</a:t>
            </a:r>
          </a:p>
          <a:p>
            <a:pPr lvl="1"/>
            <a:r>
              <a:rPr lang="en-US" dirty="0" smtClean="0"/>
              <a:t>forked: 105 times</a:t>
            </a:r>
          </a:p>
          <a:p>
            <a:endParaRPr lang="en-US" dirty="0" smtClean="0"/>
          </a:p>
          <a:p>
            <a:r>
              <a:rPr lang="en-US" dirty="0" smtClean="0"/>
              <a:t>HNR grid:</a:t>
            </a:r>
          </a:p>
          <a:p>
            <a:pPr lvl="1"/>
            <a:r>
              <a:rPr lang="en-US" dirty="0" smtClean="0"/>
              <a:t>2,52kb – base framework (compressed)</a:t>
            </a:r>
          </a:p>
          <a:p>
            <a:pPr lvl="1"/>
            <a:r>
              <a:rPr lang="en-US" dirty="0" smtClean="0"/>
              <a:t>3,79kb – html, 81 lines (includes content and </a:t>
            </a:r>
            <a:r>
              <a:rPr lang="en-US" dirty="0" err="1" smtClean="0"/>
              <a:t>css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6,31kb total (on page </a:t>
            </a:r>
            <a:r>
              <a:rPr lang="en-US" dirty="0" err="1" smtClean="0"/>
              <a:t>css</a:t>
            </a:r>
            <a:r>
              <a:rPr lang="en-US" dirty="0" smtClean="0"/>
              <a:t> can be externalized and compressed)</a:t>
            </a:r>
            <a:endParaRPr lang="es-C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1049002" cy="6993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93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what</a:t>
            </a:r>
            <a:r>
              <a:rPr lang="en-US" dirty="0" smtClean="0">
                <a:solidFill>
                  <a:schemeClr val="accent2"/>
                </a:solidFill>
              </a:rPr>
              <a:t> is a grid?</a:t>
            </a:r>
            <a:endParaRPr lang="es-CR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“…they’re an invisible foundation used to achieve visual cohesion in magazine and newspaper page design and layout</a:t>
            </a:r>
            <a:r>
              <a:rPr lang="en-US" i="1" dirty="0" smtClean="0"/>
              <a:t>…”</a:t>
            </a:r>
          </a:p>
          <a:p>
            <a:pPr marL="0" indent="0" algn="r">
              <a:buNone/>
            </a:pPr>
            <a:r>
              <a:rPr lang="en-US" b="1" i="1" dirty="0" smtClean="0"/>
              <a:t>Raj </a:t>
            </a:r>
            <a:r>
              <a:rPr lang="en-US" b="1" i="1" dirty="0" smtClean="0"/>
              <a:t>Dash</a:t>
            </a:r>
            <a:r>
              <a:rPr lang="en-US" sz="1800" i="1" dirty="0" smtClean="0"/>
              <a:t> </a:t>
            </a:r>
            <a:r>
              <a:rPr lang="en-US" sz="1800" i="1" dirty="0" smtClean="0">
                <a:hlinkClick r:id="rId2" action="ppaction://hlinkfile"/>
              </a:rPr>
              <a:t>tutsplus.com</a:t>
            </a:r>
            <a:endParaRPr lang="es-CR" sz="1800" i="1" dirty="0"/>
          </a:p>
        </p:txBody>
      </p:sp>
    </p:spTree>
    <p:extLst>
      <p:ext uri="{BB962C8B-B14F-4D97-AF65-F5344CB8AC3E}">
        <p14:creationId xmlns:p14="http://schemas.microsoft.com/office/powerpoint/2010/main" val="501893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why </a:t>
            </a:r>
            <a:r>
              <a:rPr lang="en-US" dirty="0" smtClean="0">
                <a:solidFill>
                  <a:schemeClr val="accent2"/>
                </a:solidFill>
              </a:rPr>
              <a:t>use one?</a:t>
            </a:r>
            <a:endParaRPr lang="es-CR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Rapid development</a:t>
            </a:r>
          </a:p>
          <a:p>
            <a:r>
              <a:rPr lang="en-US" dirty="0" smtClean="0"/>
              <a:t>Cross-browser</a:t>
            </a:r>
          </a:p>
          <a:p>
            <a:r>
              <a:rPr lang="en-US" dirty="0" smtClean="0"/>
              <a:t>Cohesion</a:t>
            </a:r>
          </a:p>
          <a:p>
            <a:r>
              <a:rPr lang="en-US" dirty="0" smtClean="0"/>
              <a:t>SEO Impact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5754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why </a:t>
            </a:r>
            <a:r>
              <a:rPr lang="en-US" b="1" dirty="0" smtClean="0">
                <a:solidFill>
                  <a:schemeClr val="accent2"/>
                </a:solidFill>
              </a:rPr>
              <a:t>not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s-CR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“Non-semantic” </a:t>
            </a:r>
            <a:r>
              <a:rPr lang="en-US" dirty="0" smtClean="0"/>
              <a:t>classes.</a:t>
            </a:r>
            <a:endParaRPr lang="en-US" dirty="0" smtClean="0"/>
          </a:p>
          <a:p>
            <a:r>
              <a:rPr lang="en-US" dirty="0" smtClean="0"/>
              <a:t>Prior fixed width </a:t>
            </a:r>
            <a:r>
              <a:rPr lang="en-US" dirty="0" smtClean="0"/>
              <a:t>constraints.</a:t>
            </a:r>
          </a:p>
          <a:p>
            <a:r>
              <a:rPr lang="en-US" dirty="0" smtClean="0"/>
              <a:t>Learning curve.</a:t>
            </a:r>
          </a:p>
          <a:p>
            <a:r>
              <a:rPr lang="en-US" dirty="0" smtClean="0"/>
              <a:t>Bug fixing is </a:t>
            </a:r>
            <a:r>
              <a:rPr lang="en-US" strike="sngStrike" dirty="0" smtClean="0"/>
              <a:t>a bitch</a:t>
            </a:r>
            <a:r>
              <a:rPr lang="en-US" dirty="0" smtClean="0"/>
              <a:t> complicated.</a:t>
            </a:r>
          </a:p>
          <a:p>
            <a:r>
              <a:rPr lang="en-US" dirty="0" smtClean="0"/>
              <a:t>Presentation and Content get tangled up.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possible compass workaround, using @extend:</a:t>
            </a:r>
          </a:p>
          <a:p>
            <a:pPr lvl="2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#sidebar { @extend .grid_2; }</a:t>
            </a:r>
          </a:p>
        </p:txBody>
      </p:sp>
    </p:spTree>
    <p:extLst>
      <p:ext uri="{BB962C8B-B14F-4D97-AF65-F5344CB8AC3E}">
        <p14:creationId xmlns:p14="http://schemas.microsoft.com/office/powerpoint/2010/main" val="896258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when</a:t>
            </a:r>
            <a:r>
              <a:rPr lang="en-US" dirty="0" smtClean="0">
                <a:solidFill>
                  <a:schemeClr val="accent2"/>
                </a:solidFill>
              </a:rPr>
              <a:t> to use a grid framework?</a:t>
            </a:r>
            <a:endParaRPr lang="es-CR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designers </a:t>
            </a:r>
            <a:r>
              <a:rPr lang="en-US" b="1" dirty="0" smtClean="0"/>
              <a:t>are</a:t>
            </a:r>
            <a:r>
              <a:rPr lang="en-US" dirty="0" smtClean="0"/>
              <a:t> on board</a:t>
            </a:r>
          </a:p>
          <a:p>
            <a:r>
              <a:rPr lang="en-US" dirty="0"/>
              <a:t>Whenever </a:t>
            </a:r>
            <a:r>
              <a:rPr lang="en-US" b="1" dirty="0"/>
              <a:t>rapid</a:t>
            </a:r>
            <a:r>
              <a:rPr lang="en-US" dirty="0"/>
              <a:t> development is needed</a:t>
            </a:r>
            <a:endParaRPr lang="es-CR" dirty="0"/>
          </a:p>
          <a:p>
            <a:r>
              <a:rPr lang="en-US" dirty="0"/>
              <a:t>When designers </a:t>
            </a:r>
            <a:r>
              <a:rPr lang="en-US" b="1" dirty="0" smtClean="0"/>
              <a:t>use</a:t>
            </a:r>
            <a:r>
              <a:rPr lang="en-US" dirty="0" smtClean="0"/>
              <a:t> them</a:t>
            </a:r>
          </a:p>
        </p:txBody>
      </p:sp>
    </p:spTree>
    <p:extLst>
      <p:ext uri="{BB962C8B-B14F-4D97-AF65-F5344CB8AC3E}">
        <p14:creationId xmlns:p14="http://schemas.microsoft.com/office/powerpoint/2010/main" val="559839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our</a:t>
            </a:r>
            <a:r>
              <a:rPr lang="en-US" b="1" dirty="0" smtClean="0">
                <a:solidFill>
                  <a:schemeClr val="accent2"/>
                </a:solidFill>
              </a:rPr>
              <a:t> competition</a:t>
            </a:r>
            <a:endParaRPr lang="es-CR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REI is </a:t>
            </a:r>
            <a:r>
              <a:rPr lang="en-US" b="1" dirty="0" smtClean="0"/>
              <a:t>not </a:t>
            </a:r>
            <a:r>
              <a:rPr lang="en-US" dirty="0" smtClean="0"/>
              <a:t>using them</a:t>
            </a:r>
          </a:p>
          <a:p>
            <a:r>
              <a:rPr lang="en-US" dirty="0" err="1" smtClean="0"/>
              <a:t>Altrec</a:t>
            </a:r>
            <a:r>
              <a:rPr lang="en-US" dirty="0" smtClean="0"/>
              <a:t> is </a:t>
            </a:r>
            <a:r>
              <a:rPr lang="en-US" b="1" dirty="0" smtClean="0"/>
              <a:t>not</a:t>
            </a:r>
            <a:r>
              <a:rPr lang="en-US" dirty="0" smtClean="0"/>
              <a:t> using them</a:t>
            </a:r>
            <a:endParaRPr lang="es-CR" dirty="0"/>
          </a:p>
          <a:p>
            <a:r>
              <a:rPr lang="en-US" dirty="0" smtClean="0"/>
              <a:t>Sierra Trading Post is using a custom version of 960.gs</a:t>
            </a:r>
          </a:p>
        </p:txBody>
      </p:sp>
    </p:spTree>
    <p:extLst>
      <p:ext uri="{BB962C8B-B14F-4D97-AF65-F5344CB8AC3E}">
        <p14:creationId xmlns:p14="http://schemas.microsoft.com/office/powerpoint/2010/main" val="2371834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who's </a:t>
            </a:r>
            <a:r>
              <a:rPr lang="en-US" b="1" dirty="0" smtClean="0">
                <a:solidFill>
                  <a:schemeClr val="accent2"/>
                </a:solidFill>
              </a:rPr>
              <a:t>who </a:t>
            </a:r>
            <a:r>
              <a:rPr lang="en-US" dirty="0" smtClean="0">
                <a:solidFill>
                  <a:schemeClr val="accent2"/>
                </a:solidFill>
              </a:rPr>
              <a:t>in the grids?</a:t>
            </a:r>
            <a:endParaRPr lang="es-CR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</a:p>
          <a:p>
            <a:pPr lvl="1"/>
            <a:r>
              <a:rPr lang="en-US" dirty="0" smtClean="0"/>
              <a:t>Blueprint-CSS</a:t>
            </a:r>
            <a:endParaRPr lang="en-US" dirty="0"/>
          </a:p>
          <a:p>
            <a:pPr lvl="1"/>
            <a:r>
              <a:rPr lang="en-US" dirty="0" smtClean="0"/>
              <a:t>960.gs</a:t>
            </a:r>
          </a:p>
          <a:p>
            <a:pPr lvl="1"/>
            <a:r>
              <a:rPr lang="en-US" dirty="0" smtClean="0"/>
              <a:t>YAML</a:t>
            </a:r>
          </a:p>
          <a:p>
            <a:r>
              <a:rPr lang="en-US" dirty="0" smtClean="0"/>
              <a:t>Responsive</a:t>
            </a:r>
          </a:p>
          <a:p>
            <a:pPr lvl="1"/>
            <a:r>
              <a:rPr lang="en-US" dirty="0" smtClean="0"/>
              <a:t>Golden Grid System</a:t>
            </a:r>
          </a:p>
          <a:p>
            <a:pPr lvl="1"/>
            <a:r>
              <a:rPr lang="en-US" dirty="0" smtClean="0"/>
              <a:t>1140px</a:t>
            </a:r>
          </a:p>
          <a:p>
            <a:pPr lvl="1"/>
            <a:r>
              <a:rPr lang="en-US" dirty="0" err="1" smtClean="0"/>
              <a:t>inuit</a:t>
            </a:r>
            <a:r>
              <a:rPr lang="en-US" b="1" dirty="0" err="1" smtClean="0"/>
              <a:t>css</a:t>
            </a:r>
            <a:endParaRPr lang="es-CR" b="1" dirty="0"/>
          </a:p>
        </p:txBody>
      </p:sp>
    </p:spTree>
    <p:extLst>
      <p:ext uri="{BB962C8B-B14F-4D97-AF65-F5344CB8AC3E}">
        <p14:creationId xmlns:p14="http://schemas.microsoft.com/office/powerpoint/2010/main" val="1575120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	blueprint-</a:t>
            </a:r>
            <a:r>
              <a:rPr lang="en-US" dirty="0" err="1" smtClean="0">
                <a:solidFill>
                  <a:schemeClr val="accent2"/>
                </a:solidFill>
              </a:rPr>
              <a:t>css</a:t>
            </a:r>
            <a:endParaRPr lang="es-CR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99" y="476672"/>
            <a:ext cx="885825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custom grid-able</a:t>
            </a:r>
          </a:p>
          <a:p>
            <a:pPr lvl="1"/>
            <a:r>
              <a:rPr lang="en-US" dirty="0" smtClean="0"/>
              <a:t>a lot of tutorials to start off with (even some in </a:t>
            </a:r>
            <a:r>
              <a:rPr lang="en-US" dirty="0" err="1" smtClean="0"/>
              <a:t>spanish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dash based class names</a:t>
            </a:r>
          </a:p>
          <a:p>
            <a:pPr lvl="1"/>
            <a:r>
              <a:rPr lang="en-US" dirty="0" smtClean="0"/>
              <a:t>ruby based (plugin ready, part of the compass core)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960 != 1000px, needs to be customized</a:t>
            </a:r>
          </a:p>
          <a:p>
            <a:pPr lvl="1"/>
            <a:r>
              <a:rPr lang="en-US" dirty="0" smtClean="0"/>
              <a:t>bloated (forms, typography)?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7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	blueprint-</a:t>
            </a:r>
            <a:r>
              <a:rPr lang="en-US" dirty="0" err="1" smtClean="0">
                <a:solidFill>
                  <a:schemeClr val="accent2"/>
                </a:solidFill>
              </a:rPr>
              <a:t>css</a:t>
            </a:r>
            <a:r>
              <a:rPr lang="en-US" dirty="0" smtClean="0">
                <a:solidFill>
                  <a:schemeClr val="accent2"/>
                </a:solidFill>
              </a:rPr>
              <a:t> stats</a:t>
            </a:r>
            <a:endParaRPr lang="es-CR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99" y="476672"/>
            <a:ext cx="885825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@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last commit on: 06/06/11</a:t>
            </a:r>
          </a:p>
          <a:p>
            <a:pPr lvl="1"/>
            <a:r>
              <a:rPr lang="en-US" dirty="0" smtClean="0"/>
              <a:t>Watched by: 4,365 people</a:t>
            </a:r>
          </a:p>
          <a:p>
            <a:pPr lvl="1"/>
            <a:r>
              <a:rPr lang="en-US" dirty="0" smtClean="0"/>
              <a:t>forked: 385 times</a:t>
            </a:r>
          </a:p>
          <a:p>
            <a:endParaRPr lang="en-US" dirty="0" smtClean="0"/>
          </a:p>
          <a:p>
            <a:r>
              <a:rPr lang="en-US" dirty="0" smtClean="0"/>
              <a:t>HNR grid:</a:t>
            </a:r>
          </a:p>
          <a:p>
            <a:pPr lvl="1"/>
            <a:r>
              <a:rPr lang="en-US" dirty="0" smtClean="0"/>
              <a:t>2,43kb – base framework (compressed)</a:t>
            </a:r>
          </a:p>
          <a:p>
            <a:pPr lvl="1"/>
            <a:r>
              <a:rPr lang="en-US" dirty="0" smtClean="0"/>
              <a:t>3,75kb – html, 81 lines (includes content and </a:t>
            </a:r>
            <a:r>
              <a:rPr lang="en-US" dirty="0" err="1" smtClean="0"/>
              <a:t>css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6,18kb total (on page </a:t>
            </a:r>
            <a:r>
              <a:rPr lang="en-US" dirty="0" err="1" smtClean="0"/>
              <a:t>css</a:t>
            </a:r>
            <a:r>
              <a:rPr lang="en-US" dirty="0" smtClean="0"/>
              <a:t> can be externalized and compressed)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8466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203</TotalTime>
  <Words>347</Words>
  <Application>Microsoft Office PowerPoint</Application>
  <PresentationFormat>On-screen Show (4:3)</PresentationFormat>
  <Paragraphs>76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grids</vt:lpstr>
      <vt:lpstr>what is a grid?</vt:lpstr>
      <vt:lpstr>why use one?</vt:lpstr>
      <vt:lpstr>why not?</vt:lpstr>
      <vt:lpstr>when to use a grid framework?</vt:lpstr>
      <vt:lpstr>our competition</vt:lpstr>
      <vt:lpstr>who's who in the grids?</vt:lpstr>
      <vt:lpstr> blueprint-css</vt:lpstr>
      <vt:lpstr> blueprint-css stats</vt:lpstr>
      <vt:lpstr> 960.gs</vt:lpstr>
      <vt:lpstr> 960.gs stats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grids</dc:title>
  <dc:creator>Leonardo Picado O.</dc:creator>
  <cp:lastModifiedBy>Leonardo Picado O.</cp:lastModifiedBy>
  <cp:revision>106</cp:revision>
  <dcterms:created xsi:type="dcterms:W3CDTF">2011-09-05T05:26:32Z</dcterms:created>
  <dcterms:modified xsi:type="dcterms:W3CDTF">2011-09-05T08:50:33Z</dcterms:modified>
</cp:coreProperties>
</file>