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10.jpeg" ContentType="image/jpe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3129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DejaVu Sans"/>
              </a:rPr>
              <a:t>Clique para editar o formato do texto do título</a:t>
            </a:r>
            <a:endParaRPr b="0" lang="pt-BR" sz="18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DejaVu Sans"/>
              </a:rPr>
              <a:t>Clique para editar o formato do texto da estrutura de tópicos</a:t>
            </a:r>
            <a:endParaRPr b="0" lang="pt-BR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DejaVu Sans"/>
              </a:rPr>
              <a:t>2.º nível da estrutura de tópicos</a:t>
            </a:r>
            <a:endParaRPr b="0" lang="pt-BR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DejaVu Sans"/>
              </a:rPr>
              <a:t>3.º nível da estrutura de tópicos</a:t>
            </a:r>
            <a:endParaRPr b="0" lang="pt-BR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DejaVu Sans"/>
              </a:rPr>
              <a:t>4.º nível da estrutura de tópicos</a:t>
            </a:r>
            <a:endParaRPr b="0" lang="pt-BR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DejaVu Sans"/>
              </a:rPr>
              <a:t>5.º nível da estrutura de tópicos</a:t>
            </a:r>
            <a:endParaRPr b="0" lang="pt-BR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DejaVu Sans"/>
              </a:rPr>
              <a:t>6.º nível da estrutura de tópicos</a:t>
            </a:r>
            <a:endParaRPr b="0" lang="pt-BR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DejaVu Sans"/>
              </a:rPr>
              <a:t>7.º nível da estrutura de tópicos</a:t>
            </a:r>
            <a:endParaRPr b="0" lang="pt-BR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31292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DejaVu Sans"/>
              </a:rPr>
              <a:t>Clique para editar o formato do texto do título</a:t>
            </a:r>
            <a:endParaRPr b="0" lang="pt-BR" sz="1800" spc="-1" strike="noStrike">
              <a:latin typeface="DejaVu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DejaVu Sans"/>
              </a:rPr>
              <a:t>Clique para editar o formato do texto da estrutura de tópicos</a:t>
            </a:r>
            <a:endParaRPr b="0" lang="pt-BR" sz="18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DejaVu Sans"/>
              </a:rPr>
              <a:t>2.º nível da estrutura de tópicos</a:t>
            </a:r>
            <a:endParaRPr b="0" lang="pt-BR" sz="1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DejaVu Sans"/>
              </a:rPr>
              <a:t>3.º nível da estrutura de tópicos</a:t>
            </a:r>
            <a:endParaRPr b="0" lang="pt-BR" sz="18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DejaVu Sans"/>
              </a:rPr>
              <a:t>4.º nível da estrutura de tópicos</a:t>
            </a:r>
            <a:endParaRPr b="0" lang="pt-BR" sz="18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DejaVu Sans"/>
              </a:rPr>
              <a:t>5.º nível da estrutura de tópicos</a:t>
            </a:r>
            <a:endParaRPr b="0" lang="pt-BR" sz="18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DejaVu Sans"/>
              </a:rPr>
              <a:t>6.º nível da estrutura de tópicos</a:t>
            </a:r>
            <a:endParaRPr b="0" lang="pt-BR" sz="18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DejaVu Sans"/>
              </a:rPr>
              <a:t>7.º nível da estrutura de tópicos</a:t>
            </a:r>
            <a:endParaRPr b="0" lang="pt-BR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DejaVu Sans"/>
              </a:rPr>
              <a:t>Clique para editar o formato do texto do título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DejaVu Sans"/>
              </a:rPr>
              <a:t>Clique para editar o formato do texto da estrutura de tópicos</a:t>
            </a:r>
            <a:endParaRPr b="0" lang="pt-BR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DejaVu Sans"/>
              </a:rPr>
              <a:t>2.º nível da estrutura de tópicos</a:t>
            </a:r>
            <a:endParaRPr b="0" lang="pt-BR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DejaVu Sans"/>
              </a:rPr>
              <a:t>3.º nível da estrutura de tópicos</a:t>
            </a:r>
            <a:endParaRPr b="0" lang="pt-BR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DejaVu Sans"/>
              </a:rPr>
              <a:t>4.º nível da estrutura de tópicos</a:t>
            </a:r>
            <a:endParaRPr b="0" lang="pt-BR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DejaVu Sans"/>
              </a:rPr>
              <a:t>5.º nível da estrutura de tópicos</a:t>
            </a:r>
            <a:endParaRPr b="0" lang="pt-BR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DejaVu Sans"/>
              </a:rPr>
              <a:t>6.º nível da estrutura de tópicos</a:t>
            </a:r>
            <a:endParaRPr b="0" lang="pt-BR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DejaVu Sans"/>
              </a:rPr>
              <a:t>7.º nível da estrutura de tópicos</a:t>
            </a:r>
            <a:endParaRPr b="0" lang="pt-BR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reprodutibilidade.bio.br/quem-somos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51560"/>
            <a:ext cx="907128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5860" spc="-1" strike="noStrike">
                <a:solidFill>
                  <a:srgbClr val="ffffff"/>
                </a:solidFill>
                <a:latin typeface="Arial"/>
              </a:rPr>
              <a:t>No Budget Science Hack</a:t>
            </a:r>
            <a:endParaRPr b="0" lang="pt-BR" sz="5860" spc="-1" strike="noStrike">
              <a:latin typeface="DejaVu Sans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4759560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O que é isso?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 que já fiz na meta-ciência e como você pode fazer o mesmo?</a:t>
            </a:r>
            <a:br/>
            <a:r>
              <a:rPr b="0" lang="pt-BR" sz="3200" spc="-1" strike="noStrike">
                <a:latin typeface="Arial"/>
              </a:rPr>
              <a:t>Renan - UFRJ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Respostas mais positivas tem maior facilidade de publicação? - Não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Importante capacidade de articular pessoas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Ideia: artigos agrícolas publicam mais resultados positivos?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Recuperação, representação e análise de dados acadêmicos</a:t>
            </a:r>
            <a:br/>
            <a:r>
              <a:rPr b="0" lang="pt-BR" sz="3200" spc="-1" strike="noStrike">
                <a:latin typeface="Arial"/>
              </a:rPr>
              <a:t>Jesus Mena – UFABC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ScriptLattes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Grafos de colaboração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Ideias: Colaboração na Eng. de Biossistemas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Seleção de especialistas para formação de rede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Coleta e Análise de dados na vida real</a:t>
            </a:r>
            <a:br/>
            <a:r>
              <a:rPr b="0" lang="pt-BR" sz="3200" spc="-1" strike="noStrike">
                <a:latin typeface="Arial"/>
              </a:rPr>
              <a:t>Ida Schwartz - UFRGS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Woman in science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Gravidez x produtividade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Importante ter uma linha principal – sem muita necessidade de financiamento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Inspiração é importante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Tutoriais: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Python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R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ScriptLattes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Machine Learning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GitHub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008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07600" y="1418400"/>
            <a:ext cx="3671640" cy="27536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04000" y="1224000"/>
            <a:ext cx="3671640" cy="275364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612360" y="4293360"/>
            <a:ext cx="3491280" cy="2618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4"/>
          <a:stretch/>
        </p:blipFill>
        <p:spPr>
          <a:xfrm>
            <a:off x="5040000" y="4356360"/>
            <a:ext cx="3506760" cy="262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Próxima edição 2020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SP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Organização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008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DejaVu Sans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40360" y="1359360"/>
            <a:ext cx="4715280" cy="35362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552360" y="2664000"/>
            <a:ext cx="2735280" cy="455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376000" y="3129120"/>
            <a:ext cx="7199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pt-BR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pt-BR" sz="2200" spc="-1" strike="noStrike">
              <a:latin typeface="DejaVu Sans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520" cy="4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Grupo da UFRJ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Olavo Amaral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Cerveja e pizza</a:t>
            </a:r>
            <a:endParaRPr b="0" lang="pt-BR" sz="3200" spc="-1" strike="noStrike">
              <a:latin typeface="DejaVu Sans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rcRect l="16784" t="45476" r="16784" b="17668"/>
          <a:stretch/>
        </p:blipFill>
        <p:spPr>
          <a:xfrm>
            <a:off x="2952360" y="5184360"/>
            <a:ext cx="6695280" cy="208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Iniciativa brasileira de reprodutibilidade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https://www.reprodutibilidade.bio.br/quem-somos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Seleção – Currículo, skills e ideias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20 pessoas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4 grupos – uma ideia na cabeça e um computador na mão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Ciência aberta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Participação feminina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Fuga de cérebros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Divulgação científica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Palestras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Tutoriais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Metaciência: como e porque?</a:t>
            </a:r>
            <a:br/>
            <a:r>
              <a:rPr b="0" lang="pt-BR" sz="3200" spc="-1" strike="noStrike">
                <a:latin typeface="Arial"/>
              </a:rPr>
              <a:t>Olavo Amaral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Mais dados do que conseguimos analisar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latin typeface="Arial"/>
              </a:rPr>
              <a:t>(Prof. Libardi)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Dados são urânio e não ouro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Problemas de reprodutibilidade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Por onde começar? - Olhar para o q você mesmo faz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Ideia: Revisão sistemática (reúso, índices vegetativos, doses...)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Mapeamento mental para análise</a:t>
            </a:r>
            <a:br/>
            <a:r>
              <a:rPr b="0" lang="pt-BR" sz="3200" spc="-1" strike="noStrike">
                <a:latin typeface="Arial"/>
              </a:rPr>
              <a:t>Natália Mota - UFRN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Pouco dinheiro - MP3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Teoria de grafos e classificador bayseano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Banco de dados!!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NBSH</a:t>
            </a:r>
            <a:endParaRPr b="0" lang="pt-BR" sz="4400" spc="-1" strike="noStrike">
              <a:latin typeface="DejaVu Sans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Metanálise: aplicações práticas</a:t>
            </a:r>
            <a:br/>
            <a:r>
              <a:rPr b="0" lang="pt-BR" sz="3200" spc="-1" strike="noStrike">
                <a:latin typeface="Arial"/>
              </a:rPr>
              <a:t>Giovanni Salum - UFRGS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Método de análise de uma revisão sistemática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Alto impacto!! e previne duplicatas desnecessárias</a:t>
            </a: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Como pensar questão de pesquisa: Ler muito, falar com pessoas próximas, abordar pessoas em congressos, mandar msg após ter feito lição de casa, aprenda com o orientador</a:t>
            </a:r>
            <a:endParaRPr b="0" lang="pt-BR" sz="32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Ideia: meta-análise de doses (efluentes, fósforo)</a:t>
            </a:r>
            <a:endParaRPr b="0" lang="pt-BR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2019-08-20T14:04:04Z</dcterms:created>
  <dc:creator/>
  <dc:description/>
  <dc:language>pt-BR</dc:language>
  <cp:lastModifiedBy/>
  <dcterms:modified xsi:type="dcterms:W3CDTF">2019-08-20T16:41:39Z</dcterms:modified>
  <cp:revision>8</cp:revision>
  <dc:subject/>
  <dc:title>Blueprint Plans</dc:title>
</cp:coreProperties>
</file>