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1" r:id="rId15"/>
    <p:sldId id="262" r:id="rId16"/>
    <p:sldId id="264" r:id="rId17"/>
    <p:sldId id="265" r:id="rId18"/>
    <p:sldId id="266" r:id="rId19"/>
    <p:sldId id="267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Mobile Money Fraud Detection in Rwanda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Capstone Project Presentation</a:t>
            </a:r>
          </a:p>
          <a:p>
            <a:r>
              <a:rPr lang="en-US" dirty="0">
                <a:solidFill>
                  <a:schemeClr val="tx1"/>
                </a:solidFill>
              </a:rPr>
              <a:t>MUGISHA Leopold</a:t>
            </a:r>
          </a:p>
          <a:p>
            <a:r>
              <a:rPr lang="en-US" dirty="0">
                <a:solidFill>
                  <a:schemeClr val="tx1"/>
                </a:solidFill>
              </a:rPr>
              <a:t>26636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F45D-E2BE-F6C0-4834-8973521C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865DD-BFD4-D24C-7C76-FA26518C3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5" y="2034378"/>
            <a:ext cx="4572009" cy="3657607"/>
          </a:xfrm>
        </p:spPr>
      </p:pic>
    </p:spTree>
    <p:extLst>
      <p:ext uri="{BB962C8B-B14F-4D97-AF65-F5344CB8AC3E}">
        <p14:creationId xmlns:p14="http://schemas.microsoft.com/office/powerpoint/2010/main" val="29609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0CBD-A2F8-BD95-0E4C-A91F8F2F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6D1E7-1A79-328E-048D-F6A067CDE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24660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480E-7524-00A3-BE8D-4460343A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Vs Non Fraud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2A39D-D495-F209-D746-DCD37D8E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4" y="2034378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28652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CF19-5360-913F-510A-9EB93108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Amount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E8846-AEF6-F3C2-B59D-AAB859F4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7262"/>
            <a:ext cx="8229600" cy="3291839"/>
          </a:xfrm>
        </p:spPr>
      </p:pic>
    </p:spTree>
    <p:extLst>
      <p:ext uri="{BB962C8B-B14F-4D97-AF65-F5344CB8AC3E}">
        <p14:creationId xmlns:p14="http://schemas.microsoft.com/office/powerpoint/2010/main" val="249778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Model: Isolation Forest (unsupervised)</a:t>
            </a:r>
          </a:p>
          <a:p>
            <a:r>
              <a:rPr dirty="0"/>
              <a:t>Contamination = 0.01 (1% anomalies)</a:t>
            </a:r>
          </a:p>
          <a:p>
            <a:r>
              <a:rPr dirty="0"/>
              <a:t>Added 'anomaly' column (0 = normal, 1 = suspicious)</a:t>
            </a:r>
            <a:endParaRPr lang="en-US" dirty="0"/>
          </a:p>
          <a:p>
            <a:r>
              <a:rPr lang="en-US" dirty="0"/>
              <a:t>Output file: anomaly_data.csv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Compared '</a:t>
            </a:r>
            <a:r>
              <a:rPr dirty="0" err="1"/>
              <a:t>isFraud</a:t>
            </a:r>
            <a:r>
              <a:rPr dirty="0"/>
              <a:t>' vs 'anomaly'</a:t>
            </a:r>
          </a:p>
          <a:p>
            <a:r>
              <a:rPr dirty="0"/>
              <a:t>Metrics: Confusion Matrix, Precision, Recall, F1-Score</a:t>
            </a:r>
            <a:endParaRPr lang="en-US" dirty="0"/>
          </a:p>
          <a:p>
            <a:r>
              <a:rPr lang="en-US" dirty="0"/>
              <a:t>Detected fraud with good precision.</a:t>
            </a:r>
            <a:endParaRPr dirty="0"/>
          </a:p>
          <a:p>
            <a:r>
              <a:rPr dirty="0"/>
              <a:t>Plot: confusion_matrix.png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A71E-86D0-64CB-AAFC-80506101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56"/>
            <a:ext cx="8229600" cy="1143000"/>
          </a:xfrm>
        </p:spPr>
        <p:txBody>
          <a:bodyPr/>
          <a:lstStyle/>
          <a:p>
            <a:r>
              <a:rPr lang="en-US" dirty="0"/>
              <a:t>Reporting with Power BI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761996-84DF-9B87-5B46-518B18EE1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1026"/>
            <a:ext cx="786125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created to visualize: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Fraud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Amount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clustered column charts and line charts</a:t>
            </a:r>
          </a:p>
        </p:txBody>
      </p:sp>
    </p:spTree>
    <p:extLst>
      <p:ext uri="{BB962C8B-B14F-4D97-AF65-F5344CB8AC3E}">
        <p14:creationId xmlns:p14="http://schemas.microsoft.com/office/powerpoint/2010/main" val="186466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69C3-75D6-94ED-7B89-F53E9110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BI Dashboard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02710-6A65-7C43-B812-A06330867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2200"/>
            <a:ext cx="8229600" cy="4281963"/>
          </a:xfrm>
        </p:spPr>
      </p:pic>
    </p:spTree>
    <p:extLst>
      <p:ext uri="{BB962C8B-B14F-4D97-AF65-F5344CB8AC3E}">
        <p14:creationId xmlns:p14="http://schemas.microsoft.com/office/powerpoint/2010/main" val="344048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4F02-9DB4-B85F-73F6-2B58B27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Project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59D9-05E6-094C-49FC-0DD55D78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Step-by-step flow:</a:t>
            </a:r>
          </a:p>
          <a:p>
            <a:pPr marL="514350" indent="-514350">
              <a:buAutoNum type="arabicPeriod"/>
            </a:pPr>
            <a:r>
              <a:rPr lang="en-US" dirty="0"/>
              <a:t>Load &amp; clean data</a:t>
            </a:r>
          </a:p>
          <a:p>
            <a:pPr marL="514350" indent="-514350">
              <a:buAutoNum type="arabicPeriod"/>
            </a:pPr>
            <a:r>
              <a:rPr lang="en-US" dirty="0"/>
              <a:t>Visualize patterns</a:t>
            </a:r>
          </a:p>
          <a:p>
            <a:pPr marL="514350" indent="-514350">
              <a:buAutoNum type="arabicPeriod"/>
            </a:pPr>
            <a:r>
              <a:rPr lang="en-US" dirty="0"/>
              <a:t>Apply anomaly detection</a:t>
            </a:r>
          </a:p>
          <a:p>
            <a:pPr marL="514350" indent="-514350">
              <a:buAutoNum type="arabicPeriod"/>
            </a:pPr>
            <a:r>
              <a:rPr lang="en-US" dirty="0"/>
              <a:t>Label frauds</a:t>
            </a:r>
          </a:p>
          <a:p>
            <a:pPr marL="514350" indent="-514350">
              <a:buAutoNum type="arabicPeriod"/>
            </a:pPr>
            <a:r>
              <a:rPr lang="en-US" dirty="0"/>
              <a:t>Visualize &amp; report</a:t>
            </a:r>
          </a:p>
        </p:txBody>
      </p:sp>
    </p:spTree>
    <p:extLst>
      <p:ext uri="{BB962C8B-B14F-4D97-AF65-F5344CB8AC3E}">
        <p14:creationId xmlns:p14="http://schemas.microsoft.com/office/powerpoint/2010/main" val="211736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A36C-A95A-6E9B-A041-1C15E291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Final Outputs &amp; 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73E2-8C29-5B00-6EF3-1A8EF3B9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Cleaned dataset</a:t>
            </a:r>
          </a:p>
          <a:p>
            <a:r>
              <a:rPr lang="en-US" dirty="0"/>
              <a:t>Anomaly detection CSV</a:t>
            </a:r>
          </a:p>
          <a:p>
            <a:r>
              <a:rPr lang="en-US" dirty="0"/>
              <a:t>Power BI Dashboard</a:t>
            </a:r>
          </a:p>
          <a:p>
            <a:r>
              <a:rPr lang="en-US" dirty="0"/>
              <a:t>Python scripts + README</a:t>
            </a:r>
          </a:p>
          <a:p>
            <a:r>
              <a:rPr lang="en-US" b="1" dirty="0"/>
              <a:t>Note</a:t>
            </a:r>
            <a:r>
              <a:rPr lang="en-US" dirty="0"/>
              <a:t>: Add Google Drive link for large files.</a:t>
            </a:r>
          </a:p>
        </p:txBody>
      </p:sp>
    </p:spTree>
    <p:extLst>
      <p:ext uri="{BB962C8B-B14F-4D97-AF65-F5344CB8AC3E}">
        <p14:creationId xmlns:p14="http://schemas.microsoft.com/office/powerpoint/2010/main" val="334852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Can machine learning detect suspicious mobile money transactions in Rwanda?</a:t>
            </a:r>
          </a:p>
          <a:p>
            <a:r>
              <a:rPr dirty="0"/>
              <a:t>Goal: Detect fraud in financial transactions using unsupervised learning.</a:t>
            </a:r>
            <a:endParaRPr lang="en-US" dirty="0"/>
          </a:p>
          <a:p>
            <a:r>
              <a:rPr lang="en-US" dirty="0"/>
              <a:t>Dataset: Synthetic Mobile Money Transaction Dataset (from Mendeley Data).</a:t>
            </a:r>
          </a:p>
          <a:p>
            <a:r>
              <a:rPr lang="en-US" dirty="0"/>
              <a:t>Tools: Python, VS Code, Power BI.</a:t>
            </a:r>
          </a:p>
          <a:p>
            <a:r>
              <a:rPr lang="en-US" dirty="0"/>
              <a:t>Output: Cleaned data, anomaly labels, charts, and performance metrics.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Lessons Learned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data cleaning, visualization, ML, evaluation</a:t>
            </a:r>
          </a:p>
          <a:p>
            <a:r>
              <a:rPr lang="en-US" dirty="0"/>
              <a:t>Detected frauds effectively with unsupervised ML</a:t>
            </a:r>
          </a:p>
          <a:p>
            <a:r>
              <a:rPr lang="en-US" dirty="0"/>
              <a:t>Presented results clearly with Power BI</a:t>
            </a:r>
          </a:p>
          <a:p>
            <a:r>
              <a:rPr lang="en-US" b="1" dirty="0"/>
              <a:t>Optional</a:t>
            </a:r>
            <a:r>
              <a:rPr lang="en-US" dirty="0"/>
              <a:t>: Mention future improvements (e.g. use LSTM, integrate real-time alerts)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Title: Synthetic Mobile Money Transaction Dataset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/>
              <a:t>Source:</a:t>
            </a:r>
            <a:r>
              <a:rPr lang="en-US" dirty="0"/>
              <a:t> Mendeley Data</a:t>
            </a:r>
            <a:endParaRPr dirty="0"/>
          </a:p>
          <a:p>
            <a:r>
              <a:rPr dirty="0"/>
              <a:t>Rows: ~1.7 million | Columns: 10</a:t>
            </a:r>
          </a:p>
          <a:p>
            <a:r>
              <a:rPr lang="en-US" dirty="0"/>
              <a:t>Features: amount, </a:t>
            </a:r>
            <a:r>
              <a:rPr lang="en-US" dirty="0" err="1"/>
              <a:t>isFraud</a:t>
            </a:r>
            <a:r>
              <a:rPr lang="en-US" dirty="0"/>
              <a:t>, initiator, balance before/after, step (time)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Removed nulls &amp; infinite values</a:t>
            </a:r>
          </a:p>
          <a:p>
            <a:r>
              <a:rPr dirty="0"/>
              <a:t> Converted timestamp columns</a:t>
            </a:r>
          </a:p>
          <a:p>
            <a:r>
              <a:rPr dirty="0"/>
              <a:t> Saved to outputs/cleaned_data.csv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visual insights:</a:t>
            </a:r>
          </a:p>
          <a:p>
            <a:r>
              <a:t>- Transaction amount distribution</a:t>
            </a:r>
          </a:p>
          <a:p>
            <a:r>
              <a:t>- Fraud vs Non-Fraud count</a:t>
            </a:r>
          </a:p>
          <a:p>
            <a:r>
              <a:t>- Correlation heatmap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9D36-2B95-DE9D-B927-8B839B4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Amount Distribution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35A50F-8ED1-A114-CCCD-A444A3F1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2" y="2034378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365078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F05-26CA-E294-FB1B-4721A94C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vs Normal Transaction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BE1AD-3371-1C5A-844B-30693DC3D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4" y="2034378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50962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5A72-5002-5F85-CA3F-DDCA355E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Anomaly Detection: Red = anomaly Blue = normal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2E1C4-B1A3-3FAE-0DF9-500B4115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75013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0266-82B5-9DC1-0483-5A21F80B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Amount by Fraud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01F4F-4A86-D16E-CE6B-BCE56726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332545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375</Words>
  <Application>Microsoft Office PowerPoint</Application>
  <PresentationFormat>On-screen Show 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Mobile Money Fraud Detection in Rwanda</vt:lpstr>
      <vt:lpstr>Problem Statement</vt:lpstr>
      <vt:lpstr>Dataset Overview</vt:lpstr>
      <vt:lpstr>Data Cleaning</vt:lpstr>
      <vt:lpstr>Exploratory Data Analysis (EDA)</vt:lpstr>
      <vt:lpstr>Transaction Amount Distribution </vt:lpstr>
      <vt:lpstr>Anomaly vs Normal Transaction</vt:lpstr>
      <vt:lpstr>Anomaly Detection: Red = anomaly Blue = normal </vt:lpstr>
      <vt:lpstr>Transaction Amount by Fraud Status</vt:lpstr>
      <vt:lpstr>Confusion Matrix</vt:lpstr>
      <vt:lpstr>Correlation Heat Map</vt:lpstr>
      <vt:lpstr>Fraud Vs Non Fraud Transactions</vt:lpstr>
      <vt:lpstr>Transaction Amount Over Time</vt:lpstr>
      <vt:lpstr>Anomaly Detection</vt:lpstr>
      <vt:lpstr>Model Evaluation</vt:lpstr>
      <vt:lpstr>Reporting with Power BI</vt:lpstr>
      <vt:lpstr>Power BI Dashboard </vt:lpstr>
      <vt:lpstr>How the Project Works</vt:lpstr>
      <vt:lpstr>Final Outputs &amp; GitHub</vt:lpstr>
      <vt:lpstr>Conclusion &amp; Lessons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Money Fraud Detection in Rwanda</dc:title>
  <dc:subject/>
  <dc:creator/>
  <cp:keywords/>
  <dc:description>generated using python-pptx</dc:description>
  <cp:lastModifiedBy>mugisha leopold</cp:lastModifiedBy>
  <cp:revision>4</cp:revision>
  <dcterms:created xsi:type="dcterms:W3CDTF">2013-01-27T09:14:16Z</dcterms:created>
  <dcterms:modified xsi:type="dcterms:W3CDTF">2025-08-04T08:59:40Z</dcterms:modified>
  <cp:category/>
</cp:coreProperties>
</file>