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8" r:id="rId6"/>
    <p:sldId id="266" r:id="rId7"/>
    <p:sldId id="269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E4A1-667C-156A-D8B0-697473C59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19117-4BAB-176D-934E-1D6AFCF31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B17B-11C4-96EF-37B0-418370FA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86C4-D29F-784C-0504-5873F4F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80E6-F03D-B811-A109-51C68B77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17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041C-8D9E-4C45-CAFE-84D033A3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8C16-21AC-A1E2-DA4B-ED1B43B3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21D4-18C9-16E3-0EF4-0A05A314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084B-CA75-4406-F9E6-16D47AF1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76AE-AE0E-75CF-95DB-228F702C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2046D-7321-0AA8-00E0-F5E802BE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BF25C-D441-E476-FFE4-B8729959D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5434-0E66-E94C-77C6-EDC55DB6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A3A1-E00D-330E-82D5-2CA4102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B80A-5D1A-F98C-BBB3-2E380642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40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F294-66D5-597C-9361-4FD10D0E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0F1E-17FC-850F-E4BE-0479E497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18AF-6710-2D54-7353-EE996B2D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BE8C-69A1-16FA-F1CD-84A1B510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B603-CD99-8B01-38C6-30BFD599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7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8E01-005C-947B-3BB7-54E5645B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F875-3260-8E6D-D21A-3721E6D4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8859-E293-49E2-4EC9-1C9D1B53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248F-0D76-AF02-FE56-D9D8996B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6BE3-175E-3448-19AF-68827578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56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1755-D876-F779-89E5-638BB19B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512C-DD12-EB82-FD41-B62A909DA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C4DDD-6FA6-B0A8-8F33-2C22BC11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69BD9-EA8A-DDB3-8CD0-CD4AC7D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3EE9F-48BC-A6E6-4FC4-D2F7DC2D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9027-1573-BE8E-8FA8-8CD31053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830F-C6A3-AE52-2628-21B151BE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AEF4-52B3-38DA-6F2C-9A7C3857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94403-4190-4291-F96F-82DF51C9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46E6D-D4A4-FA81-D39E-DC0647D6B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4534A-7618-90A7-565F-93EF5D48F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B28B0-366D-4DE4-35B9-504D6D08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396DF-1B60-EED6-3019-9A6D8D54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6124E-803A-1B56-C440-A1141EFA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82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DBE9-E077-F507-FE58-58C93CD0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89A57-FFC8-D4AE-0029-C64476AA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E04C-19EB-997A-A5F7-B578FA55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7F380-9001-4F4D-13DE-393EF618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77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8E86D-521A-B5E8-1FCA-B135CBF0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D9D76-1329-6A9F-028E-F9F752A5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FF5B3-D374-CD43-28C8-247AAB06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9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D55-A1F5-62B6-E8EE-9CE97BD5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175D-8FFC-697E-808A-E1712AF25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7900-6FDE-F6A8-0F4C-A8B901A1D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277C9-7ABB-F8DA-085F-C6652C6F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911B-D1DB-9949-1518-685822F1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FE03-C507-E858-EEC6-A0ABD9B5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2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0BC7-EF6C-06D7-0EDA-4248DFB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7BB23-2C0C-F472-4B73-7E7079DC2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E0A4-D849-ABD2-19BC-343B5CA8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5C9BF-8AD4-280B-AEB1-2E0163D3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5FE0A-6792-4D2D-D509-5508F8E1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B5888-C198-0A83-6E9D-190F77F5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4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2C962-0DE8-B5F0-8857-370AFBB9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901D-AF5C-4B74-1DEC-1E7899AA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46AE-A651-9DFA-4510-171220D4F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5025-7FC1-46CC-90E2-219E7AA89971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7B87-CE55-43FC-B429-1E44B4AC0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C0A8-26E0-F399-52AA-59D26A326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C23A-AEF7-2019-EBA1-ABA40DF14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394C0-5DCF-FD0C-5F99-564C6434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09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 vs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DEDC8-5447-34CA-6E05-0E5E43F4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58" y="1310950"/>
            <a:ext cx="5129642" cy="32150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C7B6B2-E8CF-15EA-7AAF-46D2CA70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03" y="1310949"/>
            <a:ext cx="5285040" cy="3215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F957EC-FE8E-E792-0537-0B2F71B54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762" y="4608258"/>
            <a:ext cx="4196162" cy="20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d’étape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73C3F7-5863-E5E8-A61C-25E41F650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565383"/>
              </p:ext>
            </p:extLst>
          </p:nvPr>
        </p:nvGraphicFramePr>
        <p:xfrm>
          <a:off x="2585046" y="4239002"/>
          <a:ext cx="70738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983">
                  <a:extLst>
                    <a:ext uri="{9D8B030D-6E8A-4147-A177-3AD203B41FA5}">
                      <a16:colId xmlns:a16="http://schemas.microsoft.com/office/drawing/2014/main" val="2001732369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713238183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956073244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3165686425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3125266744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286995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nbcall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Uga1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Uga2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Uga3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Uga4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1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Uga1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2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Uga2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7082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/>
                        <a:t>Uga3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3237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/>
                        <a:t>Uga4</a:t>
                      </a:r>
                      <a:endParaRPr lang="fr-FR" b="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2899559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BBF03BE-EC16-D899-C1FA-84D4D186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9" y="1876564"/>
            <a:ext cx="4081437" cy="21131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914B83-10A0-B811-5B59-02DB4E79C10B}"/>
              </a:ext>
            </a:extLst>
          </p:cNvPr>
          <p:cNvSpPr txBox="1"/>
          <p:nvPr/>
        </p:nvSpPr>
        <p:spPr>
          <a:xfrm>
            <a:off x="5789757" y="2214570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Uga1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FB8A6-00F0-C517-69F1-69840C095F5A}"/>
              </a:ext>
            </a:extLst>
          </p:cNvPr>
          <p:cNvSpPr txBox="1"/>
          <p:nvPr/>
        </p:nvSpPr>
        <p:spPr>
          <a:xfrm>
            <a:off x="4439480" y="3429000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Uga2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D047B-4783-3B74-2668-11969774E4A5}"/>
              </a:ext>
            </a:extLst>
          </p:cNvPr>
          <p:cNvSpPr txBox="1"/>
          <p:nvPr/>
        </p:nvSpPr>
        <p:spPr>
          <a:xfrm>
            <a:off x="7415941" y="3429000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Uga4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70049-1432-5E2F-732C-B78EFABDB853}"/>
              </a:ext>
            </a:extLst>
          </p:cNvPr>
          <p:cNvSpPr txBox="1"/>
          <p:nvPr/>
        </p:nvSpPr>
        <p:spPr>
          <a:xfrm>
            <a:off x="4081276" y="1883323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Uga3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740A8-274C-EF04-4954-C2FC58B6F8F2}"/>
              </a:ext>
            </a:extLst>
          </p:cNvPr>
          <p:cNvSpPr txBox="1"/>
          <p:nvPr/>
        </p:nvSpPr>
        <p:spPr>
          <a:xfrm>
            <a:off x="5638914" y="2530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effectLst/>
              </a:rPr>
              <a:t>2</a:t>
            </a:r>
            <a:endParaRPr lang="fr-FR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CE5BE-9B3C-34C5-6D36-1C56CA1D72F3}"/>
              </a:ext>
            </a:extLst>
          </p:cNvPr>
          <p:cNvSpPr txBox="1"/>
          <p:nvPr/>
        </p:nvSpPr>
        <p:spPr>
          <a:xfrm>
            <a:off x="5233487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FR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FC866-EADC-81BD-84C0-4C3B898C0045}"/>
              </a:ext>
            </a:extLst>
          </p:cNvPr>
          <p:cNvSpPr txBox="1"/>
          <p:nvPr/>
        </p:nvSpPr>
        <p:spPr>
          <a:xfrm>
            <a:off x="4745753" y="2379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FR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96671-BE4F-BA32-999B-778F1DAB10FC}"/>
              </a:ext>
            </a:extLst>
          </p:cNvPr>
          <p:cNvSpPr txBox="1"/>
          <p:nvPr/>
        </p:nvSpPr>
        <p:spPr>
          <a:xfrm>
            <a:off x="6454234" y="3102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54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la perte 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73C3F7-5863-E5E8-A61C-25E41F650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628205"/>
              </p:ext>
            </p:extLst>
          </p:nvPr>
        </p:nvGraphicFramePr>
        <p:xfrm>
          <a:off x="1699935" y="4535182"/>
          <a:ext cx="23579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983">
                  <a:extLst>
                    <a:ext uri="{9D8B030D-6E8A-4147-A177-3AD203B41FA5}">
                      <a16:colId xmlns:a16="http://schemas.microsoft.com/office/drawing/2014/main" val="2001732369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71323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nbcall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1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Uga1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2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Uga2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7082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/>
                        <a:t>Uga3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3237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/>
                        <a:t>Uga4</a:t>
                      </a:r>
                      <a:endParaRPr lang="fr-FR" b="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2899559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3ED3DC8-B184-F421-FCD7-F273691CBB4B}"/>
              </a:ext>
            </a:extLst>
          </p:cNvPr>
          <p:cNvGrpSpPr/>
          <p:nvPr/>
        </p:nvGrpSpPr>
        <p:grpSpPr>
          <a:xfrm>
            <a:off x="838200" y="2074687"/>
            <a:ext cx="4331379" cy="2113193"/>
            <a:chOff x="3749039" y="1876564"/>
            <a:chExt cx="4331379" cy="211319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BBF03BE-EC16-D899-C1FA-84D4D186F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9039" y="1876564"/>
              <a:ext cx="4081437" cy="211319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914B83-10A0-B811-5B59-02DB4E79C10B}"/>
                </a:ext>
              </a:extLst>
            </p:cNvPr>
            <p:cNvSpPr txBox="1"/>
            <p:nvPr/>
          </p:nvSpPr>
          <p:spPr>
            <a:xfrm>
              <a:off x="5789757" y="2214570"/>
              <a:ext cx="6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Uga1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7FB8A6-00F0-C517-69F1-69840C095F5A}"/>
                </a:ext>
              </a:extLst>
            </p:cNvPr>
            <p:cNvSpPr txBox="1"/>
            <p:nvPr/>
          </p:nvSpPr>
          <p:spPr>
            <a:xfrm>
              <a:off x="4439480" y="3429000"/>
              <a:ext cx="6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Uga2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3D047B-4783-3B74-2668-11969774E4A5}"/>
                </a:ext>
              </a:extLst>
            </p:cNvPr>
            <p:cNvSpPr txBox="1"/>
            <p:nvPr/>
          </p:nvSpPr>
          <p:spPr>
            <a:xfrm>
              <a:off x="7415941" y="3429000"/>
              <a:ext cx="6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Uga4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D70049-1432-5E2F-732C-B78EFABDB853}"/>
                </a:ext>
              </a:extLst>
            </p:cNvPr>
            <p:cNvSpPr txBox="1"/>
            <p:nvPr/>
          </p:nvSpPr>
          <p:spPr>
            <a:xfrm>
              <a:off x="4081276" y="1883323"/>
              <a:ext cx="6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Uga3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1740A8-274C-EF04-4954-C2FC58B6F8F2}"/>
                </a:ext>
              </a:extLst>
            </p:cNvPr>
            <p:cNvSpPr txBox="1"/>
            <p:nvPr/>
          </p:nvSpPr>
          <p:spPr>
            <a:xfrm>
              <a:off x="5638914" y="25305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effectLst/>
                </a:rPr>
                <a:t>2</a:t>
              </a:r>
              <a:endParaRPr lang="fr-FR" dirty="0">
                <a:effectLst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ACE5BE-9B3C-34C5-6D36-1C56CA1D72F3}"/>
                </a:ext>
              </a:extLst>
            </p:cNvPr>
            <p:cNvSpPr txBox="1"/>
            <p:nvPr/>
          </p:nvSpPr>
          <p:spPr>
            <a:xfrm>
              <a:off x="5233487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endParaRPr lang="fr-FR" dirty="0">
                <a:effectLst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2FC866-EADC-81BD-84C0-4C3B898C0045}"/>
                </a:ext>
              </a:extLst>
            </p:cNvPr>
            <p:cNvSpPr txBox="1"/>
            <p:nvPr/>
          </p:nvSpPr>
          <p:spPr>
            <a:xfrm>
              <a:off x="4745753" y="2379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  <a:endParaRPr lang="fr-FR" dirty="0">
                <a:effectLst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E96671-BE4F-BA32-999B-778F1DAB10FC}"/>
                </a:ext>
              </a:extLst>
            </p:cNvPr>
            <p:cNvSpPr txBox="1"/>
            <p:nvPr/>
          </p:nvSpPr>
          <p:spPr>
            <a:xfrm>
              <a:off x="6454234" y="3102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9</a:t>
              </a:r>
              <a:endParaRPr lang="fr-FR" dirty="0">
                <a:effectLst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93BFB-04D8-E553-8341-CC2AC13361BC}"/>
                  </a:ext>
                </a:extLst>
              </p:cNvPr>
              <p:cNvSpPr txBox="1"/>
              <p:nvPr/>
            </p:nvSpPr>
            <p:spPr>
              <a:xfrm>
                <a:off x="5829600" y="2752436"/>
                <a:ext cx="5812873" cy="2607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Loss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𝑔𝑎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𝑛𝑏𝑐𝑎𝑙𝑙𝑢𝑔𝑎</m:t>
                        </m:r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𝑛𝑏𝑐𝑎𝑙𝑙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)2</m:t>
                    </m:r>
                  </m:oMath>
                </a14:m>
                <a:endParaRPr lang="fr-FR" baseline="30000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𝑛𝑏𝑐𝑎𝑙𝑙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fr-FR" dirty="0"/>
              </a:p>
              <a:p>
                <a:r>
                  <a:rPr lang="pt-BR" dirty="0"/>
                  <a:t>Loss 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e>
                    </m:d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+(7−10)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(2−10)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9−10</m:t>
                        </m:r>
                      </m:e>
                    </m:d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b="0" baseline="30000" dirty="0"/>
              </a:p>
              <a:p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(−1)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dirty="0"/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49+9</m:t>
                    </m:r>
                  </m:oMath>
                </a14:m>
                <a:r>
                  <a:rPr lang="fr-FR" dirty="0"/>
                  <a:t> + 64 + 1</a:t>
                </a:r>
              </a:p>
              <a:p>
                <a:r>
                  <a:rPr lang="fr-FR" dirty="0"/>
                  <a:t>	= 123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93BFB-04D8-E553-8341-CC2AC1336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00" y="2752436"/>
                <a:ext cx="5812873" cy="2607893"/>
              </a:xfrm>
              <a:prstGeom prst="rect">
                <a:avLst/>
              </a:prstGeom>
              <a:blipFill>
                <a:blip r:embed="rId3"/>
                <a:stretch>
                  <a:fillRect l="-839" t="-16862" b="-30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B5A4001-A642-4669-D0B5-077256300E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15" b="86838"/>
          <a:stretch/>
        </p:blipFill>
        <p:spPr>
          <a:xfrm>
            <a:off x="5829600" y="5700826"/>
            <a:ext cx="2978378" cy="4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9C36-827B-FA33-1E35-8BB23E9549DC}"/>
              </a:ext>
            </a:extLst>
          </p:cNvPr>
          <p:cNvSpPr txBox="1"/>
          <p:nvPr/>
        </p:nvSpPr>
        <p:spPr>
          <a:xfrm>
            <a:off x="836834" y="1451202"/>
            <a:ext cx="5702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lister tous les groupements possibles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B36F-E3C8-59AE-B5FE-69E4D54B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7" y="3869118"/>
            <a:ext cx="1743777" cy="977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1F845-3731-2B54-8009-0DA97972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86" y="5617277"/>
            <a:ext cx="1656203" cy="794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9DEB74-4FA1-1553-77FF-A68D5F91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929" y="2443284"/>
            <a:ext cx="1662360" cy="8229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D1E34E-6FB5-CCA1-0DD7-6D6C208BE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546" y="3464815"/>
            <a:ext cx="1672621" cy="8086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63B421-6107-FA84-FA59-B3BF6BC41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916" y="4562706"/>
            <a:ext cx="1662360" cy="79629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8681C-B085-D7FB-32EE-3504B56BA3BB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027344" y="4358040"/>
            <a:ext cx="768572" cy="60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E22498-432A-0BB8-83A7-C937FE1CE4B7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2027344" y="3869118"/>
            <a:ext cx="774202" cy="4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78A858-735F-D4E5-4B68-5C426C85104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027344" y="2854770"/>
            <a:ext cx="862585" cy="15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6674E-3928-BB7A-7D1C-18249692F34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027344" y="4358040"/>
            <a:ext cx="868742" cy="165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933AA21-CA13-8886-1B10-93CD47C3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29" y="5617277"/>
            <a:ext cx="1656203" cy="79423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07F920E-1379-6DE1-F1B5-8B3079419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672" y="2443284"/>
            <a:ext cx="1662360" cy="82297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FA2AE37-E4E8-42C7-FBD6-71F6E08BE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289" y="3464815"/>
            <a:ext cx="1672621" cy="8086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6A36125-15F6-9505-1A46-9927C8F4F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659" y="4562706"/>
            <a:ext cx="1662360" cy="79629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E7017FC-0313-1BFF-DDFE-42A2140C190C}"/>
              </a:ext>
            </a:extLst>
          </p:cNvPr>
          <p:cNvSpPr txBox="1"/>
          <p:nvPr/>
        </p:nvSpPr>
        <p:spPr>
          <a:xfrm>
            <a:off x="3174053" y="22483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C8F8E9-B0C2-4377-A5D0-60E1C67A45DB}"/>
              </a:ext>
            </a:extLst>
          </p:cNvPr>
          <p:cNvSpPr txBox="1"/>
          <p:nvPr/>
        </p:nvSpPr>
        <p:spPr>
          <a:xfrm>
            <a:off x="3174053" y="3342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35E1A1-8E5B-1B90-8886-7E821099CD54}"/>
              </a:ext>
            </a:extLst>
          </p:cNvPr>
          <p:cNvSpPr txBox="1"/>
          <p:nvPr/>
        </p:nvSpPr>
        <p:spPr>
          <a:xfrm>
            <a:off x="3174053" y="44376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7C0319-25DB-547D-7455-C9189053AA71}"/>
              </a:ext>
            </a:extLst>
          </p:cNvPr>
          <p:cNvSpPr txBox="1"/>
          <p:nvPr/>
        </p:nvSpPr>
        <p:spPr>
          <a:xfrm>
            <a:off x="3174053" y="55322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35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2FD009-95E9-8135-4C58-985B73038098}"/>
              </a:ext>
            </a:extLst>
          </p:cNvPr>
          <p:cNvSpPr txBox="1"/>
          <p:nvPr/>
        </p:nvSpPr>
        <p:spPr>
          <a:xfrm>
            <a:off x="735148" y="373061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34571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8056A2AF-C805-4DB9-C70F-2BC0CBC1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70" y="4775639"/>
            <a:ext cx="1886774" cy="9283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95C9B94-7424-D01D-1F94-0C96FA86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88" y="5670793"/>
            <a:ext cx="1851482" cy="918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9C36-827B-FA33-1E35-8BB23E9549DC}"/>
              </a:ext>
            </a:extLst>
          </p:cNvPr>
          <p:cNvSpPr txBox="1"/>
          <p:nvPr/>
        </p:nvSpPr>
        <p:spPr>
          <a:xfrm>
            <a:off x="836834" y="1451202"/>
            <a:ext cx="5702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lister tous les groupements possibles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B36F-E3C8-59AE-B5FE-69E4D54B9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67" y="3869118"/>
            <a:ext cx="1743777" cy="977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1F845-3731-2B54-8009-0DA97972B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086" y="5617277"/>
            <a:ext cx="1656203" cy="794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9DEB74-4FA1-1553-77FF-A68D5F919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929" y="2443284"/>
            <a:ext cx="1662360" cy="8229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D1E34E-6FB5-CCA1-0DD7-6D6C208BE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546" y="3464815"/>
            <a:ext cx="1672621" cy="8086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63B421-6107-FA84-FA59-B3BF6BC41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5916" y="4562706"/>
            <a:ext cx="1662360" cy="79629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8681C-B085-D7FB-32EE-3504B56BA3BB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027344" y="4358040"/>
            <a:ext cx="768572" cy="60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E22498-432A-0BB8-83A7-C937FE1CE4B7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2027344" y="3869118"/>
            <a:ext cx="774202" cy="4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78A858-735F-D4E5-4B68-5C426C85104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027344" y="2854770"/>
            <a:ext cx="862585" cy="15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6674E-3928-BB7A-7D1C-18249692F34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027344" y="4358040"/>
            <a:ext cx="868742" cy="165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5F5A9B-D6E4-40EA-C4CA-B6A571B0783C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4667438" y="6130218"/>
            <a:ext cx="1231650" cy="2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4FB711-BD52-E193-18DA-2E050C777774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 flipV="1">
            <a:off x="4667438" y="5239827"/>
            <a:ext cx="1240032" cy="91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879AF9-4007-C42B-B9AE-C370DC79F71D}"/>
              </a:ext>
            </a:extLst>
          </p:cNvPr>
          <p:cNvSpPr txBox="1"/>
          <p:nvPr/>
        </p:nvSpPr>
        <p:spPr>
          <a:xfrm>
            <a:off x="4336898" y="285690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2F1A1-E1C8-765A-7614-B7F4B20FE8B4}"/>
              </a:ext>
            </a:extLst>
          </p:cNvPr>
          <p:cNvSpPr txBox="1"/>
          <p:nvPr/>
        </p:nvSpPr>
        <p:spPr>
          <a:xfrm>
            <a:off x="4336898" y="496189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B0A49-4756-3A04-FDF8-391280A1C7FD}"/>
              </a:ext>
            </a:extLst>
          </p:cNvPr>
          <p:cNvSpPr txBox="1"/>
          <p:nvPr/>
        </p:nvSpPr>
        <p:spPr>
          <a:xfrm>
            <a:off x="4336898" y="601439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96648-3E2D-B997-C150-3D5477A0E586}"/>
              </a:ext>
            </a:extLst>
          </p:cNvPr>
          <p:cNvSpPr txBox="1"/>
          <p:nvPr/>
        </p:nvSpPr>
        <p:spPr>
          <a:xfrm>
            <a:off x="4336898" y="390939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BC9D7-2CBD-3D2D-4E41-81D9489885B7}"/>
              </a:ext>
            </a:extLst>
          </p:cNvPr>
          <p:cNvSpPr txBox="1"/>
          <p:nvPr/>
        </p:nvSpPr>
        <p:spPr>
          <a:xfrm>
            <a:off x="7548818" y="527064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60ADB-0659-F019-F321-7EC8872E9779}"/>
              </a:ext>
            </a:extLst>
          </p:cNvPr>
          <p:cNvSpPr txBox="1"/>
          <p:nvPr/>
        </p:nvSpPr>
        <p:spPr>
          <a:xfrm>
            <a:off x="7548818" y="6229837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1DDA2-808B-A341-0B1E-D699954F51CB}"/>
              </a:ext>
            </a:extLst>
          </p:cNvPr>
          <p:cNvSpPr txBox="1"/>
          <p:nvPr/>
        </p:nvSpPr>
        <p:spPr>
          <a:xfrm>
            <a:off x="3174053" y="22483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7787E-08D0-22E8-5CCA-2CA118836626}"/>
              </a:ext>
            </a:extLst>
          </p:cNvPr>
          <p:cNvSpPr txBox="1"/>
          <p:nvPr/>
        </p:nvSpPr>
        <p:spPr>
          <a:xfrm>
            <a:off x="3174053" y="3342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66AB7-CB9E-2450-A0CA-92191AFFC64D}"/>
              </a:ext>
            </a:extLst>
          </p:cNvPr>
          <p:cNvSpPr txBox="1"/>
          <p:nvPr/>
        </p:nvSpPr>
        <p:spPr>
          <a:xfrm>
            <a:off x="3174053" y="44376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486B8-04F8-0D8F-0077-3BA5AA8C2C8B}"/>
              </a:ext>
            </a:extLst>
          </p:cNvPr>
          <p:cNvSpPr txBox="1"/>
          <p:nvPr/>
        </p:nvSpPr>
        <p:spPr>
          <a:xfrm>
            <a:off x="3174053" y="55322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CEB17-B8E9-63E7-48E8-D9E56AE3F15B}"/>
              </a:ext>
            </a:extLst>
          </p:cNvPr>
          <p:cNvSpPr txBox="1"/>
          <p:nvPr/>
        </p:nvSpPr>
        <p:spPr>
          <a:xfrm>
            <a:off x="6284532" y="4621968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7E27A-C6CD-DB63-A908-63075C5C2CC7}"/>
              </a:ext>
            </a:extLst>
          </p:cNvPr>
          <p:cNvSpPr txBox="1"/>
          <p:nvPr/>
        </p:nvSpPr>
        <p:spPr>
          <a:xfrm>
            <a:off x="6284532" y="5617277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79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9C36-827B-FA33-1E35-8BB23E9549DC}"/>
              </a:ext>
            </a:extLst>
          </p:cNvPr>
          <p:cNvSpPr txBox="1"/>
          <p:nvPr/>
        </p:nvSpPr>
        <p:spPr>
          <a:xfrm>
            <a:off x="836834" y="1451202"/>
            <a:ext cx="5702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lister tous les groupements possibles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B36F-E3C8-59AE-B5FE-69E4D54B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7" y="3869118"/>
            <a:ext cx="1743777" cy="977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1F845-3731-2B54-8009-0DA97972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86" y="5617277"/>
            <a:ext cx="1656203" cy="794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9DEB74-4FA1-1553-77FF-A68D5F91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929" y="2443284"/>
            <a:ext cx="1662360" cy="8229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D1E34E-6FB5-CCA1-0DD7-6D6C208BE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546" y="3464815"/>
            <a:ext cx="1672621" cy="8086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63B421-6107-FA84-FA59-B3BF6BC41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916" y="4562706"/>
            <a:ext cx="1662360" cy="79629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8681C-B085-D7FB-32EE-3504B56BA3BB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027344" y="4358040"/>
            <a:ext cx="768572" cy="60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E22498-432A-0BB8-83A7-C937FE1CE4B7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2027344" y="3869118"/>
            <a:ext cx="774202" cy="4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78A858-735F-D4E5-4B68-5C426C85104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027344" y="2854770"/>
            <a:ext cx="862585" cy="15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6674E-3928-BB7A-7D1C-18249692F34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027344" y="4358040"/>
            <a:ext cx="868742" cy="165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5F5A9B-D6E4-40EA-C4CA-B6A571B0783C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4667438" y="6152896"/>
            <a:ext cx="1245316" cy="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95C9B94-7424-D01D-1F94-0C96FA86F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754" y="5701610"/>
            <a:ext cx="1851482" cy="9188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56A2AF-C805-4DB9-C70F-2BC0CBC13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1136" y="4806456"/>
            <a:ext cx="1886774" cy="928376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4FB711-BD52-E193-18DA-2E050C777774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 flipV="1">
            <a:off x="4667438" y="5270644"/>
            <a:ext cx="1253698" cy="8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879AF9-4007-C42B-B9AE-C370DC79F71D}"/>
              </a:ext>
            </a:extLst>
          </p:cNvPr>
          <p:cNvSpPr txBox="1"/>
          <p:nvPr/>
        </p:nvSpPr>
        <p:spPr>
          <a:xfrm>
            <a:off x="4336898" y="285690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2F1A1-E1C8-765A-7614-B7F4B20FE8B4}"/>
              </a:ext>
            </a:extLst>
          </p:cNvPr>
          <p:cNvSpPr txBox="1"/>
          <p:nvPr/>
        </p:nvSpPr>
        <p:spPr>
          <a:xfrm>
            <a:off x="4336898" y="496189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B0A49-4756-3A04-FDF8-391280A1C7FD}"/>
              </a:ext>
            </a:extLst>
          </p:cNvPr>
          <p:cNvSpPr txBox="1"/>
          <p:nvPr/>
        </p:nvSpPr>
        <p:spPr>
          <a:xfrm>
            <a:off x="4336898" y="601439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96648-3E2D-B997-C150-3D5477A0E586}"/>
              </a:ext>
            </a:extLst>
          </p:cNvPr>
          <p:cNvSpPr txBox="1"/>
          <p:nvPr/>
        </p:nvSpPr>
        <p:spPr>
          <a:xfrm>
            <a:off x="4336898" y="390939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BC9D7-2CBD-3D2D-4E41-81D9489885B7}"/>
              </a:ext>
            </a:extLst>
          </p:cNvPr>
          <p:cNvSpPr txBox="1"/>
          <p:nvPr/>
        </p:nvSpPr>
        <p:spPr>
          <a:xfrm>
            <a:off x="7526432" y="527064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60ADB-0659-F019-F321-7EC8872E9779}"/>
              </a:ext>
            </a:extLst>
          </p:cNvPr>
          <p:cNvSpPr txBox="1"/>
          <p:nvPr/>
        </p:nvSpPr>
        <p:spPr>
          <a:xfrm>
            <a:off x="7526432" y="6229837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4E2A2-AB83-AE28-4983-CB1F3FC410C6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4667438" y="2995400"/>
            <a:ext cx="1296503" cy="59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6A021F0-2A20-33CF-B833-3CA084DB5F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941" y="3139981"/>
            <a:ext cx="1788491" cy="9073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6D33FC-7F2A-6AC9-2000-3ECF048153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1136" y="2146378"/>
            <a:ext cx="1805832" cy="90736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F02014-74A0-9F2F-7564-5C187787282B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4667438" y="2600060"/>
            <a:ext cx="1253698" cy="39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00DEEC-D273-4E9A-3E15-C1D64A7CE835}"/>
              </a:ext>
            </a:extLst>
          </p:cNvPr>
          <p:cNvSpPr txBox="1"/>
          <p:nvPr/>
        </p:nvSpPr>
        <p:spPr>
          <a:xfrm>
            <a:off x="7526432" y="3606405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3C17F-799E-65C4-DE64-20BA2928A496}"/>
              </a:ext>
            </a:extLst>
          </p:cNvPr>
          <p:cNvSpPr txBox="1"/>
          <p:nvPr/>
        </p:nvSpPr>
        <p:spPr>
          <a:xfrm>
            <a:off x="6354216" y="2035094"/>
            <a:ext cx="460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98E4B9-F90E-EEF0-79E7-73EACFD9C0E2}"/>
              </a:ext>
            </a:extLst>
          </p:cNvPr>
          <p:cNvSpPr txBox="1"/>
          <p:nvPr/>
        </p:nvSpPr>
        <p:spPr>
          <a:xfrm>
            <a:off x="6354217" y="3030403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AD0FC-B956-9977-8E56-71793BA2CE87}"/>
              </a:ext>
            </a:extLst>
          </p:cNvPr>
          <p:cNvSpPr txBox="1"/>
          <p:nvPr/>
        </p:nvSpPr>
        <p:spPr>
          <a:xfrm>
            <a:off x="6284532" y="4621968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F8DF1F-F57B-C93D-BBBB-0D8D374AFE29}"/>
              </a:ext>
            </a:extLst>
          </p:cNvPr>
          <p:cNvSpPr txBox="1"/>
          <p:nvPr/>
        </p:nvSpPr>
        <p:spPr>
          <a:xfrm>
            <a:off x="6284532" y="5617277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FDD164-F136-CFAF-A010-DF76EFBB8EEA}"/>
              </a:ext>
            </a:extLst>
          </p:cNvPr>
          <p:cNvSpPr txBox="1"/>
          <p:nvPr/>
        </p:nvSpPr>
        <p:spPr>
          <a:xfrm>
            <a:off x="3174053" y="22483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4B67E0-FF1B-15B5-2FA4-07DE675A48F9}"/>
              </a:ext>
            </a:extLst>
          </p:cNvPr>
          <p:cNvSpPr txBox="1"/>
          <p:nvPr/>
        </p:nvSpPr>
        <p:spPr>
          <a:xfrm>
            <a:off x="3174053" y="3342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FBC76-8A12-B06D-82E2-68EDF4E295CA}"/>
              </a:ext>
            </a:extLst>
          </p:cNvPr>
          <p:cNvSpPr txBox="1"/>
          <p:nvPr/>
        </p:nvSpPr>
        <p:spPr>
          <a:xfrm>
            <a:off x="3174053" y="44376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F4E2EA-6293-A1FA-B69F-A404048AF57E}"/>
              </a:ext>
            </a:extLst>
          </p:cNvPr>
          <p:cNvSpPr txBox="1"/>
          <p:nvPr/>
        </p:nvSpPr>
        <p:spPr>
          <a:xfrm>
            <a:off x="3174053" y="55322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03141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9C36-827B-FA33-1E35-8BB23E9549DC}"/>
              </a:ext>
            </a:extLst>
          </p:cNvPr>
          <p:cNvSpPr txBox="1"/>
          <p:nvPr/>
        </p:nvSpPr>
        <p:spPr>
          <a:xfrm>
            <a:off x="836834" y="1451202"/>
            <a:ext cx="5702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lister tous les groupements possibles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B36F-E3C8-59AE-B5FE-69E4D54B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7" y="3869118"/>
            <a:ext cx="1743777" cy="977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1F845-3731-2B54-8009-0DA97972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86" y="5617277"/>
            <a:ext cx="1656203" cy="794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9DEB74-4FA1-1553-77FF-A68D5F91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929" y="2443284"/>
            <a:ext cx="1662360" cy="8229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D1E34E-6FB5-CCA1-0DD7-6D6C208BE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546" y="3464815"/>
            <a:ext cx="1672621" cy="8086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63B421-6107-FA84-FA59-B3BF6BC41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916" y="4562706"/>
            <a:ext cx="1662360" cy="79629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8681C-B085-D7FB-32EE-3504B56BA3BB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027344" y="4358040"/>
            <a:ext cx="768572" cy="60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E22498-432A-0BB8-83A7-C937FE1CE4B7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2027344" y="3869118"/>
            <a:ext cx="774202" cy="4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78A858-735F-D4E5-4B68-5C426C85104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027344" y="2854770"/>
            <a:ext cx="862585" cy="15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6674E-3928-BB7A-7D1C-18249692F34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027344" y="4358040"/>
            <a:ext cx="868742" cy="165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5F5A9B-D6E4-40EA-C4CA-B6A571B0783C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4667438" y="6152896"/>
            <a:ext cx="3139603" cy="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95C9B94-7424-D01D-1F94-0C96FA86F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041" y="5707479"/>
            <a:ext cx="1851482" cy="9188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56A2AF-C805-4DB9-C70F-2BC0CBC13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5423" y="4812325"/>
            <a:ext cx="1886774" cy="928376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4FB711-BD52-E193-18DA-2E050C777774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 flipV="1">
            <a:off x="4667438" y="5276513"/>
            <a:ext cx="3147985" cy="87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879AF9-4007-C42B-B9AE-C370DC79F71D}"/>
              </a:ext>
            </a:extLst>
          </p:cNvPr>
          <p:cNvSpPr txBox="1"/>
          <p:nvPr/>
        </p:nvSpPr>
        <p:spPr>
          <a:xfrm>
            <a:off x="4336898" y="285690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2F1A1-E1C8-765A-7614-B7F4B20FE8B4}"/>
              </a:ext>
            </a:extLst>
          </p:cNvPr>
          <p:cNvSpPr txBox="1"/>
          <p:nvPr/>
        </p:nvSpPr>
        <p:spPr>
          <a:xfrm>
            <a:off x="4336898" y="496189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B0A49-4756-3A04-FDF8-391280A1C7FD}"/>
              </a:ext>
            </a:extLst>
          </p:cNvPr>
          <p:cNvSpPr txBox="1"/>
          <p:nvPr/>
        </p:nvSpPr>
        <p:spPr>
          <a:xfrm>
            <a:off x="4336898" y="601439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96648-3E2D-B997-C150-3D5477A0E586}"/>
              </a:ext>
            </a:extLst>
          </p:cNvPr>
          <p:cNvSpPr txBox="1"/>
          <p:nvPr/>
        </p:nvSpPr>
        <p:spPr>
          <a:xfrm>
            <a:off x="4336898" y="390939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BC9D7-2CBD-3D2D-4E41-81D9489885B7}"/>
              </a:ext>
            </a:extLst>
          </p:cNvPr>
          <p:cNvSpPr txBox="1"/>
          <p:nvPr/>
        </p:nvSpPr>
        <p:spPr>
          <a:xfrm>
            <a:off x="9420719" y="5276513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60ADB-0659-F019-F321-7EC8872E9779}"/>
              </a:ext>
            </a:extLst>
          </p:cNvPr>
          <p:cNvSpPr txBox="1"/>
          <p:nvPr/>
        </p:nvSpPr>
        <p:spPr>
          <a:xfrm>
            <a:off x="9420719" y="623570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4E2A2-AB83-AE28-4983-CB1F3FC410C6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4667438" y="2995400"/>
            <a:ext cx="3166259" cy="5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F02014-74A0-9F2F-7564-5C187787282B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4667438" y="2540302"/>
            <a:ext cx="3123454" cy="45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DC265D-C0EB-D2AC-D067-1A18DA79F7F6}"/>
              </a:ext>
            </a:extLst>
          </p:cNvPr>
          <p:cNvGrpSpPr/>
          <p:nvPr/>
        </p:nvGrpSpPr>
        <p:grpSpPr>
          <a:xfrm>
            <a:off x="7790892" y="1975336"/>
            <a:ext cx="1935836" cy="2012251"/>
            <a:chOff x="7121268" y="1930373"/>
            <a:chExt cx="1935836" cy="201225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A021F0-2A20-33CF-B833-3CA084DB5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64073" y="3035260"/>
              <a:ext cx="1788491" cy="90736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D6D33FC-7F2A-6AC9-2000-3ECF04815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21268" y="2041657"/>
              <a:ext cx="1805832" cy="90736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00DEEC-D273-4E9A-3E15-C1D64A7CE835}"/>
                </a:ext>
              </a:extLst>
            </p:cNvPr>
            <p:cNvSpPr txBox="1"/>
            <p:nvPr/>
          </p:nvSpPr>
          <p:spPr>
            <a:xfrm>
              <a:off x="8726564" y="3501684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x2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83C17F-799E-65C4-DE64-20BA2928A496}"/>
                </a:ext>
              </a:extLst>
            </p:cNvPr>
            <p:cNvSpPr txBox="1"/>
            <p:nvPr/>
          </p:nvSpPr>
          <p:spPr>
            <a:xfrm>
              <a:off x="7554348" y="1930373"/>
              <a:ext cx="460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113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98E4B9-F90E-EEF0-79E7-73EACFD9C0E2}"/>
                </a:ext>
              </a:extLst>
            </p:cNvPr>
            <p:cNvSpPr txBox="1"/>
            <p:nvPr/>
          </p:nvSpPr>
          <p:spPr>
            <a:xfrm>
              <a:off x="7554349" y="2925682"/>
              <a:ext cx="341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3C23E0-0E3B-7B47-0B88-48C23E894BF6}"/>
                </a:ext>
              </a:extLst>
            </p:cNvPr>
            <p:cNvSpPr txBox="1"/>
            <p:nvPr/>
          </p:nvSpPr>
          <p:spPr>
            <a:xfrm>
              <a:off x="8658359" y="2571072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x2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2E9FED0-8E3F-B393-271F-1A56968A50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5657" y="4084469"/>
            <a:ext cx="1774621" cy="87638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B119A1-4977-1C94-6F52-4AAF0983A9F9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67438" y="4522661"/>
            <a:ext cx="788219" cy="57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E6DF63-6CFD-13F8-35B5-8F9AB35AC47E}"/>
              </a:ext>
            </a:extLst>
          </p:cNvPr>
          <p:cNvSpPr txBox="1"/>
          <p:nvPr/>
        </p:nvSpPr>
        <p:spPr>
          <a:xfrm>
            <a:off x="6982363" y="459199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A6BBA4-8FDA-533A-D00F-0BD453ABF912}"/>
              </a:ext>
            </a:extLst>
          </p:cNvPr>
          <p:cNvSpPr txBox="1"/>
          <p:nvPr/>
        </p:nvSpPr>
        <p:spPr>
          <a:xfrm>
            <a:off x="8246170" y="4712170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7D90F3-B279-7709-F569-7FFE1C950F18}"/>
              </a:ext>
            </a:extLst>
          </p:cNvPr>
          <p:cNvSpPr txBox="1"/>
          <p:nvPr/>
        </p:nvSpPr>
        <p:spPr>
          <a:xfrm>
            <a:off x="8246170" y="5707479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65380E-2DC5-9E93-B062-8BAAB2F11412}"/>
              </a:ext>
            </a:extLst>
          </p:cNvPr>
          <p:cNvSpPr txBox="1"/>
          <p:nvPr/>
        </p:nvSpPr>
        <p:spPr>
          <a:xfrm>
            <a:off x="5826013" y="3950805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103996-31DF-8D8D-8809-B12AE954BFD5}"/>
              </a:ext>
            </a:extLst>
          </p:cNvPr>
          <p:cNvSpPr txBox="1"/>
          <p:nvPr/>
        </p:nvSpPr>
        <p:spPr>
          <a:xfrm>
            <a:off x="3174053" y="22483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9EEC82-DD94-3C8C-5CB0-6F3B85009EF0}"/>
              </a:ext>
            </a:extLst>
          </p:cNvPr>
          <p:cNvSpPr txBox="1"/>
          <p:nvPr/>
        </p:nvSpPr>
        <p:spPr>
          <a:xfrm>
            <a:off x="3174053" y="3342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E46A0-B170-0F8A-31D9-427CED0E9481}"/>
              </a:ext>
            </a:extLst>
          </p:cNvPr>
          <p:cNvSpPr txBox="1"/>
          <p:nvPr/>
        </p:nvSpPr>
        <p:spPr>
          <a:xfrm>
            <a:off x="3174053" y="44376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0F7876-5B06-BA24-9A5D-D0E7BEB3AE94}"/>
              </a:ext>
            </a:extLst>
          </p:cNvPr>
          <p:cNvSpPr txBox="1"/>
          <p:nvPr/>
        </p:nvSpPr>
        <p:spPr>
          <a:xfrm>
            <a:off x="3174053" y="55322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39092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DC43D-E7DD-8A71-3809-AA6B7AF9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" y="3672095"/>
            <a:ext cx="2163373" cy="1213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9496A-518E-C14B-98E1-EBBF24C99B98}"/>
              </a:ext>
            </a:extLst>
          </p:cNvPr>
          <p:cNvSpPr txBox="1"/>
          <p:nvPr/>
        </p:nvSpPr>
        <p:spPr>
          <a:xfrm>
            <a:off x="836834" y="1451202"/>
            <a:ext cx="982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grouper avec l’</a:t>
            </a:r>
            <a:r>
              <a:rPr lang="fr-FR" dirty="0" err="1"/>
              <a:t>uga</a:t>
            </a:r>
            <a:r>
              <a:rPr lang="fr-FR" dirty="0"/>
              <a:t> voisin qui aura un </a:t>
            </a:r>
            <a:r>
              <a:rPr lang="fr-FR" dirty="0" err="1"/>
              <a:t>nbcall</a:t>
            </a:r>
            <a:r>
              <a:rPr lang="fr-FR" dirty="0"/>
              <a:t> groupé le plus proche de l’objectif fixé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5B2E8B-66A0-588F-7690-40FF2E69C5E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2220020" y="3130220"/>
            <a:ext cx="1719534" cy="114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F9C14FB-7918-C730-F736-DAC661F3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54" y="2672224"/>
            <a:ext cx="1732842" cy="9159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E5C3E0-2629-31D9-EB5C-6BFBE01A6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308" y="4430323"/>
            <a:ext cx="1849506" cy="10262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A59553-47E8-C41A-2221-53CC9F5B9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554" y="5367059"/>
            <a:ext cx="1849506" cy="9935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76A85-D4D6-68C9-6233-74FA23B29F14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2220020" y="4009270"/>
            <a:ext cx="1660540" cy="26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FF67D4-822B-F269-EC6F-1765CC9D89B5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2220020" y="4278663"/>
            <a:ext cx="1646288" cy="66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D094CC-E9EB-3018-CC8D-214456E131AB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220020" y="4278663"/>
            <a:ext cx="1719534" cy="158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38D82A41-2804-5D4B-6772-264C4A0D9E40}"/>
              </a:ext>
            </a:extLst>
          </p:cNvPr>
          <p:cNvSpPr/>
          <p:nvPr/>
        </p:nvSpPr>
        <p:spPr>
          <a:xfrm>
            <a:off x="5608594" y="3629052"/>
            <a:ext cx="278145" cy="16960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0FB0C3-6424-1DE0-6AC8-7CE71FEF0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560" y="3551274"/>
            <a:ext cx="1821001" cy="91599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434855C8-719F-7532-0CCC-E206241DF471}"/>
              </a:ext>
            </a:extLst>
          </p:cNvPr>
          <p:cNvSpPr txBox="1"/>
          <p:nvPr/>
        </p:nvSpPr>
        <p:spPr>
          <a:xfrm>
            <a:off x="2927756" y="2475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227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3B054C17-D2FF-D088-2ACA-035EE0CB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36" y="5713504"/>
            <a:ext cx="2162991" cy="109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DC43D-E7DD-8A71-3809-AA6B7AF9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" y="3672095"/>
            <a:ext cx="2163373" cy="12131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5B2E8B-66A0-588F-7690-40FF2E69C5E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2220020" y="3130220"/>
            <a:ext cx="1719534" cy="114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F9C14FB-7918-C730-F736-DAC661F34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554" y="2672224"/>
            <a:ext cx="1732842" cy="915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A59553-47E8-C41A-2221-53CC9F5B9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554" y="5344960"/>
            <a:ext cx="1849506" cy="9935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76A85-D4D6-68C9-6233-74FA23B29F14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2220020" y="4278663"/>
            <a:ext cx="1675455" cy="15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D094CC-E9EB-3018-CC8D-214456E131AB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220020" y="4278663"/>
            <a:ext cx="1719534" cy="156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9310E0-C61D-212C-84ED-DF7098E7929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672396" y="2559412"/>
            <a:ext cx="1395916" cy="57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5713EDD6-C4C3-04A9-4701-B968C2042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514" y="2130794"/>
            <a:ext cx="2003486" cy="10868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FB0C3-6424-1DE0-6AC8-7CE71FEF0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75" y="3970972"/>
            <a:ext cx="1821001" cy="91599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1BB2BBD-E729-C45A-60A8-A15C2E57F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297" y="3112759"/>
            <a:ext cx="2003486" cy="1006678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98FF66-6D42-9006-8C36-DF63B4C8E5D4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5672396" y="3130220"/>
            <a:ext cx="1430901" cy="48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CF1BDE-AA9D-5920-A526-738FD55FCAD0}"/>
              </a:ext>
            </a:extLst>
          </p:cNvPr>
          <p:cNvCxnSpPr>
            <a:cxnSpLocks/>
            <a:stCxn id="20" idx="3"/>
            <a:endCxn id="74" idx="1"/>
          </p:cNvCxnSpPr>
          <p:nvPr/>
        </p:nvCxnSpPr>
        <p:spPr>
          <a:xfrm flipV="1">
            <a:off x="5789060" y="5115625"/>
            <a:ext cx="1344930" cy="72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B83E077B-4222-0C18-CCA4-B836838C2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3990" y="4517746"/>
            <a:ext cx="2194844" cy="119575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97B21D-A33A-DF1A-4462-76718EE1E21B}"/>
              </a:ext>
            </a:extLst>
          </p:cNvPr>
          <p:cNvCxnSpPr>
            <a:cxnSpLocks/>
            <a:stCxn id="20" idx="3"/>
            <a:endCxn id="76" idx="1"/>
          </p:cNvCxnSpPr>
          <p:nvPr/>
        </p:nvCxnSpPr>
        <p:spPr>
          <a:xfrm>
            <a:off x="5789060" y="5841710"/>
            <a:ext cx="1418176" cy="4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34855C8-719F-7532-0CCC-E206241DF471}"/>
              </a:ext>
            </a:extLst>
          </p:cNvPr>
          <p:cNvSpPr txBox="1"/>
          <p:nvPr/>
        </p:nvSpPr>
        <p:spPr>
          <a:xfrm>
            <a:off x="2311174" y="3672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56AB6F2-BF5F-D35D-5961-9D05D4DD954B}"/>
              </a:ext>
            </a:extLst>
          </p:cNvPr>
          <p:cNvSpPr txBox="1"/>
          <p:nvPr/>
        </p:nvSpPr>
        <p:spPr>
          <a:xfrm>
            <a:off x="5751461" y="251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40D329-B8F2-D1FF-125C-77B17B520018}"/>
              </a:ext>
            </a:extLst>
          </p:cNvPr>
          <p:cNvSpPr txBox="1"/>
          <p:nvPr/>
        </p:nvSpPr>
        <p:spPr>
          <a:xfrm>
            <a:off x="5773585" y="532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98763-44BF-B24B-A6AE-1A4A6F0EE441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5716476" y="2674215"/>
            <a:ext cx="1424038" cy="175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EF5826-5B95-6DBA-0204-B6A161E014F5}"/>
              </a:ext>
            </a:extLst>
          </p:cNvPr>
          <p:cNvSpPr txBox="1"/>
          <p:nvPr/>
        </p:nvSpPr>
        <p:spPr>
          <a:xfrm>
            <a:off x="5385718" y="4626385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x2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51646-06C9-CDFA-4710-1CA084128B29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>
            <a:off x="5716476" y="4428968"/>
            <a:ext cx="1417514" cy="68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5800BC-2D46-6CBE-5356-C51F38DE7BAD}"/>
              </a:ext>
            </a:extLst>
          </p:cNvPr>
          <p:cNvSpPr txBox="1"/>
          <p:nvPr/>
        </p:nvSpPr>
        <p:spPr>
          <a:xfrm>
            <a:off x="5751461" y="3774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AC738F-6750-35BF-61A2-4B67612DD457}"/>
              </a:ext>
            </a:extLst>
          </p:cNvPr>
          <p:cNvSpPr txBox="1"/>
          <p:nvPr/>
        </p:nvSpPr>
        <p:spPr>
          <a:xfrm>
            <a:off x="9022340" y="5232446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x2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80E227-30B8-3ADB-9998-6C1EE9BEABFD}"/>
              </a:ext>
            </a:extLst>
          </p:cNvPr>
          <p:cNvSpPr txBox="1"/>
          <p:nvPr/>
        </p:nvSpPr>
        <p:spPr>
          <a:xfrm>
            <a:off x="8941048" y="2739783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x2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4BCEAF-6543-70CB-E867-2312C42332FC}"/>
              </a:ext>
            </a:extLst>
          </p:cNvPr>
          <p:cNvSpPr txBox="1"/>
          <p:nvPr/>
        </p:nvSpPr>
        <p:spPr>
          <a:xfrm>
            <a:off x="836834" y="1451202"/>
            <a:ext cx="982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grouper avec l’</a:t>
            </a:r>
            <a:r>
              <a:rPr lang="fr-FR" dirty="0" err="1"/>
              <a:t>uga</a:t>
            </a:r>
            <a:r>
              <a:rPr lang="fr-FR" dirty="0"/>
              <a:t> voisin qui aura un </a:t>
            </a:r>
            <a:r>
              <a:rPr lang="fr-FR" dirty="0" err="1"/>
              <a:t>nbcall</a:t>
            </a:r>
            <a:r>
              <a:rPr lang="fr-FR" dirty="0"/>
              <a:t> groupé le plus proche de l’objectif fixé</a:t>
            </a:r>
          </a:p>
        </p:txBody>
      </p:sp>
    </p:spTree>
    <p:extLst>
      <p:ext uri="{BB962C8B-B14F-4D97-AF65-F5344CB8AC3E}">
        <p14:creationId xmlns:p14="http://schemas.microsoft.com/office/powerpoint/2010/main" val="86515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313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Représentation d’étape</vt:lpstr>
      <vt:lpstr>Calcul de la perte (Loss)</vt:lpstr>
      <vt:lpstr>Stratégie 1</vt:lpstr>
      <vt:lpstr>Stratégie 1</vt:lpstr>
      <vt:lpstr>Stratégie 1</vt:lpstr>
      <vt:lpstr>Stratégie 1</vt:lpstr>
      <vt:lpstr>Stratégie 2</vt:lpstr>
      <vt:lpstr>Stratégie 2</vt:lpstr>
      <vt:lpstr>Stratégie 1 vs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Lacroix, Léopold</dc:creator>
  <cp:lastModifiedBy>Lacroix, Léopold</cp:lastModifiedBy>
  <cp:revision>9</cp:revision>
  <dcterms:created xsi:type="dcterms:W3CDTF">2022-11-21T17:10:16Z</dcterms:created>
  <dcterms:modified xsi:type="dcterms:W3CDTF">2022-11-22T10:25:59Z</dcterms:modified>
</cp:coreProperties>
</file>