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  <p:sldId id="257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56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4D167-89A5-4BE8-B331-8AEC47CC126B}" type="datetimeFigureOut">
              <a:rPr lang="pt-BR" smtClean="0"/>
              <a:pPr/>
              <a:t>03/04/2014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528E6-B477-48FC-B48D-1EBDB095797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D:\Usuários\Desktop\Seminário Portari\DeCSS cóp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D:\Usuários\Desktop\Seminário Portari\Imagens\4.Quais equipamentos rodavam\102627302-03-01 cópi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45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146" name="Picture 2" descr="D:\Usuários\Desktop\Seminário Portari\Imagens\5.Utilização (acadêmicacomercialgoverno)\Sem Título-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D:\Usuários\Desktop\Seminário Portari\Ultima imagem do slid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D:\Usuários\Desktop\Seminário Portari\Imagens\2.Quais as primeiras linguagens de programação\linhac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61950"/>
            <a:ext cx="9144000" cy="5886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D:\Usuários\Desktop\Seminário Portari\Imagens\Criadores\John Backus  Fortran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72569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D:\Usuários\Desktop\Seminário Portari\Imagens\Criadores\Keneneth Iverson AP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D:\Usuários\Desktop\Seminário Portari\Imagens\Criadores\Maurice Wilkes Assemb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 descr="D:\Usuários\Desktop\Seminário Portari\Imagens\Criadores\Niklaus Wirth Pascal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050" name="Picture 2" descr="D:\Usuários\Desktop\Seminário Portari\Imagens\4.Quais equipamentos rodavam\IBM704b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2084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 descr="D:\Usuários\Desktop\Seminário Portari\Imagens\4.Quais equipamentos rodavam\cdc66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098" name="Picture 2" descr="D:\Usuários\Desktop\Seminário Portari\Imagens\4.Quais equipamentos rodavam\PDP11-4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Apresentação na tela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Leopoldo</dc:creator>
  <cp:lastModifiedBy>Leopoldo</cp:lastModifiedBy>
  <cp:revision>12</cp:revision>
  <dcterms:created xsi:type="dcterms:W3CDTF">2014-04-02T19:39:02Z</dcterms:created>
  <dcterms:modified xsi:type="dcterms:W3CDTF">2014-04-03T16:45:49Z</dcterms:modified>
</cp:coreProperties>
</file>