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9" r:id="rId3"/>
    <p:sldId id="263" r:id="rId4"/>
    <p:sldId id="264" r:id="rId5"/>
    <p:sldId id="257" r:id="rId6"/>
    <p:sldId id="261" r:id="rId7"/>
    <p:sldId id="262" r:id="rId8"/>
    <p:sldId id="260" r:id="rId9"/>
    <p:sldId id="265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D7F5-BCBC-4B11-A2F0-C80210A09B62}" type="datetimeFigureOut">
              <a:rPr lang="pt-BR" smtClean="0"/>
              <a:t>26/10/2014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DD8C-51CF-42F9-A065-D4163D214D55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D7F5-BCBC-4B11-A2F0-C80210A09B62}" type="datetimeFigureOut">
              <a:rPr lang="pt-BR" smtClean="0"/>
              <a:t>26/10/2014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DD8C-51CF-42F9-A065-D4163D214D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D7F5-BCBC-4B11-A2F0-C80210A09B62}" type="datetimeFigureOut">
              <a:rPr lang="pt-BR" smtClean="0"/>
              <a:t>26/10/2014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DD8C-51CF-42F9-A065-D4163D214D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D7F5-BCBC-4B11-A2F0-C80210A09B62}" type="datetimeFigureOut">
              <a:rPr lang="pt-BR" smtClean="0"/>
              <a:t>26/10/2014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DD8C-51CF-42F9-A065-D4163D214D5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D7F5-BCBC-4B11-A2F0-C80210A09B62}" type="datetimeFigureOut">
              <a:rPr lang="pt-BR" smtClean="0"/>
              <a:t>26/10/2014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DD8C-51CF-42F9-A065-D4163D214D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D7F5-BCBC-4B11-A2F0-C80210A09B62}" type="datetimeFigureOut">
              <a:rPr lang="pt-BR" smtClean="0"/>
              <a:t>26/10/2014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DD8C-51CF-42F9-A065-D4163D214D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D7F5-BCBC-4B11-A2F0-C80210A09B62}" type="datetimeFigureOut">
              <a:rPr lang="pt-BR" smtClean="0"/>
              <a:t>26/10/2014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DD8C-51CF-42F9-A065-D4163D214D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D7F5-BCBC-4B11-A2F0-C80210A09B62}" type="datetimeFigureOut">
              <a:rPr lang="pt-BR" smtClean="0"/>
              <a:t>26/10/2014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DD8C-51CF-42F9-A065-D4163D214D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D7F5-BCBC-4B11-A2F0-C80210A09B62}" type="datetimeFigureOut">
              <a:rPr lang="pt-BR" smtClean="0"/>
              <a:t>26/10/2014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DD8C-51CF-42F9-A065-D4163D214D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D7F5-BCBC-4B11-A2F0-C80210A09B62}" type="datetimeFigureOut">
              <a:rPr lang="pt-BR" smtClean="0"/>
              <a:t>26/10/2014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DD8C-51CF-42F9-A065-D4163D214D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D7F5-BCBC-4B11-A2F0-C80210A09B62}" type="datetimeFigureOut">
              <a:rPr lang="pt-BR" smtClean="0"/>
              <a:t>26/10/2014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FDD8C-51CF-42F9-A065-D4163D214D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A46D7F5-BCBC-4B11-A2F0-C80210A09B62}" type="datetimeFigureOut">
              <a:rPr lang="pt-BR" smtClean="0"/>
              <a:t>26/10/2014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60FDD8C-51CF-42F9-A065-D4163D214D55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2348880"/>
            <a:ext cx="8229600" cy="1156990"/>
          </a:xfrm>
        </p:spPr>
        <p:txBody>
          <a:bodyPr>
            <a:normAutofit/>
          </a:bodyPr>
          <a:lstStyle/>
          <a:p>
            <a:r>
              <a:rPr lang="pt-B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Qualitativa</a:t>
            </a:r>
            <a:endParaRPr lang="pt-B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3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2204864"/>
            <a:ext cx="6400800" cy="3960440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Desenvolvidos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ciências sociais, com </a:t>
            </a: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intuito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capacitar o estudo de fenômenos sociais e culturais </a:t>
            </a: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pesquisadores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Pesquisa-ação, estudo de caso e etnografia são alguns exemplos de métodos qualitativos em sistemas de informação. Entre as formas de se coletar dados podemos citar: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Pesquisa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Qualitativo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624" y="1124744"/>
            <a:ext cx="6400800" cy="4392488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*Observação.</a:t>
            </a:r>
          </a:p>
          <a:p>
            <a:pPr algn="l"/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*Observação participativa ou trabalho de campo.</a:t>
            </a:r>
          </a:p>
          <a:p>
            <a:pPr algn="l"/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*Entrevistas e questionários.</a:t>
            </a:r>
          </a:p>
          <a:p>
            <a:pPr algn="l"/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*Documentos.</a:t>
            </a:r>
          </a:p>
          <a:p>
            <a:pPr algn="l"/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*Textos e as impressões e reações do próprio pesquisador.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423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3068960"/>
            <a:ext cx="6400800" cy="2736304"/>
          </a:xfrm>
        </p:spPr>
        <p:txBody>
          <a:bodyPr>
            <a:normAutofit/>
          </a:bodyPr>
          <a:lstStyle/>
          <a:p>
            <a:pPr algn="l"/>
            <a:r>
              <a:rPr lang="pt-B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Desenvolvidos 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 ciências naturais </a:t>
            </a:r>
            <a:r>
              <a:rPr lang="pt-B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estudar 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fenômenos </a:t>
            </a:r>
            <a:r>
              <a:rPr lang="pt-BR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naturais.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Pesquisa Quantitativo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22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1988840"/>
            <a:ext cx="6400800" cy="4176464"/>
          </a:xfrm>
        </p:spPr>
        <p:txBody>
          <a:bodyPr>
            <a:noAutofit/>
          </a:bodyPr>
          <a:lstStyle/>
          <a:p>
            <a:pPr algn="l"/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Busca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causa ou fatos de um fenômeno com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pouca importância aos aspectos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subjetivos dos indivíduos.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Assume que a realidade é objetiva.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Tenta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 uma teoria, aumentando a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compreensão preditiva de um fenômeno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Tem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característica a formulação de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hipóteses que serão testadas por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experimentos ou análises estatísticas.</a:t>
            </a:r>
            <a:endParaRPr lang="pt-BR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Abordagem Positivista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1916832"/>
            <a:ext cx="6400800" cy="4464496"/>
          </a:xfrm>
        </p:spPr>
        <p:txBody>
          <a:bodyPr>
            <a:normAutofit/>
          </a:bodyPr>
          <a:lstStyle/>
          <a:p>
            <a:pPr algn="l"/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 compreender o fenômeno a partir dos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próprios dados, das referências fornecidas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população estudada e dos significados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atribuídos ao fenômeno pela população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que a realidade é subjetiva e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socialmente construída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 os próprios dados para propor e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resolver as questões de pesquisa</a:t>
            </a:r>
            <a:endParaRPr lang="pt-BR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467594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Abordagem Interpretativa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204864"/>
            <a:ext cx="6400800" cy="3433936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a realidade social é criada historicamente, produzida e</a:t>
            </a:r>
          </a:p>
          <a:p>
            <a:pPr algn="l"/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reproduzida por pessoas, sendo que várias formas de forças sociais, culturais e</a:t>
            </a:r>
          </a:p>
          <a:p>
            <a:pPr algn="l"/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políticas limitam o poder destas pessoas de alterar conscientemente suas</a:t>
            </a:r>
          </a:p>
          <a:p>
            <a:pPr algn="l"/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circunstâncias sociais e econômicas.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539602"/>
          </a:xfrm>
        </p:spPr>
        <p:txBody>
          <a:bodyPr/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Abordagem Crítica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2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2204864"/>
            <a:ext cx="6400800" cy="3744416"/>
          </a:xfrm>
        </p:spPr>
        <p:txBody>
          <a:bodyPr>
            <a:normAutofit/>
          </a:bodyPr>
          <a:lstStyle/>
          <a:p>
            <a:pPr algn="l"/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Etnografia: É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empregada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antropologistas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estudar a sociedade e cultura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humana.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Fenomenologia: Como uma escola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pensamento filosófico que dá base para todas as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pesquisas qualitativas.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Teoria Fundamentada: É um tipo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pesquisa que procura desenvolver uma teoria fundamentada em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sistematicamente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obtidos e analisados.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620688"/>
            <a:ext cx="7772400" cy="1470025"/>
          </a:xfrm>
        </p:spPr>
        <p:txBody>
          <a:bodyPr>
            <a:normAutofit/>
          </a:bodyPr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Tipos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pesquisa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qualitativa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9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764704"/>
            <a:ext cx="6400800" cy="4874096"/>
          </a:xfrm>
        </p:spPr>
        <p:txBody>
          <a:bodyPr>
            <a:normAutofit/>
          </a:bodyPr>
          <a:lstStyle/>
          <a:p>
            <a:pPr algn="l"/>
            <a:r>
              <a:rPr lang="pt-BR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caso: Pode ser utilizado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descrição de uma unidade de análise, como o estudo de caso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uma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organização em particular, ou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descrever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método de pesquisa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Pesquisa-ação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como objetivo contribuir tanto com os interesses práticos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pessoas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numa situação problemática imediata, quanto nos objetivos da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ciência social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colaboração conjunta dentro de uma estrutura </a:t>
            </a:r>
            <a:r>
              <a:rPr lang="pt-B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ética mutuamente aceitável.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154</TotalTime>
  <Words>379</Words>
  <Application>Microsoft Office PowerPoint</Application>
  <PresentationFormat>Apresentação na tela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Horizonte</vt:lpstr>
      <vt:lpstr>Pesquisa Qualitativa</vt:lpstr>
      <vt:lpstr>Método de Pesquisa Qualitativo</vt:lpstr>
      <vt:lpstr>Apresentação do PowerPoint</vt:lpstr>
      <vt:lpstr>Método de Pesquisa Quantitativo </vt:lpstr>
      <vt:lpstr>Abordagem Positivista</vt:lpstr>
      <vt:lpstr>Abordagem Interpretativa</vt:lpstr>
      <vt:lpstr>Abordagem Crítica</vt:lpstr>
      <vt:lpstr>Tipos de pesquisa qualitativa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</dc:creator>
  <cp:lastModifiedBy>Leonardo</cp:lastModifiedBy>
  <cp:revision>12</cp:revision>
  <dcterms:created xsi:type="dcterms:W3CDTF">2014-10-26T14:41:16Z</dcterms:created>
  <dcterms:modified xsi:type="dcterms:W3CDTF">2014-10-26T17:15:27Z</dcterms:modified>
</cp:coreProperties>
</file>