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2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987A6A-E8C1-4AF2-8BD8-1ABFF29CEDC3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1BE3CA-F9FA-4B44-9C69-2CDEED7F734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Padrões de HD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Humberto Cecconi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9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Fast</a:t>
            </a:r>
            <a:r>
              <a:rPr lang="pt-BR" dirty="0"/>
              <a:t> SCSI (8 bits) e </a:t>
            </a:r>
            <a:r>
              <a:rPr lang="pt-BR" dirty="0" err="1"/>
              <a:t>Fast</a:t>
            </a:r>
            <a:r>
              <a:rPr lang="pt-BR" dirty="0"/>
              <a:t> </a:t>
            </a:r>
            <a:r>
              <a:rPr lang="pt-BR" dirty="0" err="1"/>
              <a:t>Wide</a:t>
            </a:r>
            <a:r>
              <a:rPr lang="pt-BR" dirty="0"/>
              <a:t> SCSI (16 bits), que operavam a 10 MHz e ofereciam taxas de transferência de, respectivamente, 10 MB/s e 20 MB/s.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SCSI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7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Ultra SCSI (8 bits, 20 MHz = 20 MB/s), </a:t>
            </a:r>
            <a:r>
              <a:rPr lang="pt-BR" dirty="0" err="1"/>
              <a:t>Wide</a:t>
            </a:r>
            <a:r>
              <a:rPr lang="pt-BR" dirty="0"/>
              <a:t> Ultra SCSI (16 bits, 20 MHz = 40 MB/s), Ultra2 SCSI (8 bits, 40 MHz = 40 MB/s) e </a:t>
            </a:r>
            <a:r>
              <a:rPr lang="pt-BR" dirty="0" err="1"/>
              <a:t>Wide</a:t>
            </a:r>
            <a:r>
              <a:rPr lang="pt-BR" dirty="0"/>
              <a:t> Ultra2 SCSI (16 bits, 40 MHz = 80 MB/s). Veja que até a evolução foi bastante previsível, com um novo padrão simplesmente dobrando a </a:t>
            </a:r>
            <a:r>
              <a:rPr lang="pt-BR" dirty="0" err="1"/>
              <a:t>freqüência</a:t>
            </a:r>
            <a:r>
              <a:rPr lang="pt-BR" dirty="0"/>
              <a:t> e, </a:t>
            </a:r>
            <a:r>
              <a:rPr lang="pt-BR" dirty="0" err="1"/>
              <a:t>conseqüentemente</a:t>
            </a:r>
            <a:r>
              <a:rPr lang="pt-BR" dirty="0"/>
              <a:t>, a taxa de transferência do anterior.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SCSI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2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SAS</a:t>
            </a:r>
            <a:r>
              <a:rPr lang="pt-BR" dirty="0"/>
              <a:t> (Serial </a:t>
            </a:r>
            <a:r>
              <a:rPr lang="pt-BR" dirty="0" err="1"/>
              <a:t>Attached</a:t>
            </a:r>
            <a:r>
              <a:rPr lang="pt-BR" dirty="0"/>
              <a:t> SCSI), um barramento serial, muito similar ao SATA em diversos aspectos, que adiciona várias possibilidades interessantes voltadas para o uso em servidores. Ele preserva o mesmo conjunto de comandos e é por isso compatível a nível de software.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5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O SAS </a:t>
            </a:r>
            <a:r>
              <a:rPr lang="pt-BR" dirty="0"/>
              <a:t>permite o uso de extensores (</a:t>
            </a:r>
            <a:r>
              <a:rPr lang="pt-BR" dirty="0" err="1"/>
              <a:t>expanders</a:t>
            </a:r>
            <a:r>
              <a:rPr lang="pt-BR" dirty="0"/>
              <a:t>), dispositivos que permitem ligar diversos discos SAS a uma única porta. Existem dois tipos de extensores SAS, chamados de "Edge </a:t>
            </a:r>
            <a:r>
              <a:rPr lang="pt-BR" dirty="0" err="1"/>
              <a:t>Expanders</a:t>
            </a:r>
            <a:r>
              <a:rPr lang="pt-BR" dirty="0"/>
              <a:t>" e "</a:t>
            </a:r>
            <a:r>
              <a:rPr lang="pt-BR" dirty="0" err="1"/>
              <a:t>Fanout</a:t>
            </a:r>
            <a:r>
              <a:rPr lang="pt-BR" dirty="0"/>
              <a:t> </a:t>
            </a:r>
            <a:r>
              <a:rPr lang="pt-BR" dirty="0" err="1"/>
              <a:t>Expanders</a:t>
            </a:r>
            <a:r>
              <a:rPr lang="pt-BR" dirty="0"/>
              <a:t>". Os Edge </a:t>
            </a:r>
            <a:r>
              <a:rPr lang="pt-BR" dirty="0" err="1"/>
              <a:t>Expanders</a:t>
            </a:r>
            <a:r>
              <a:rPr lang="pt-BR" dirty="0"/>
              <a:t> permitem ligar até 128 discos na mesma porta, enquanto os </a:t>
            </a:r>
            <a:r>
              <a:rPr lang="pt-BR" dirty="0" err="1"/>
              <a:t>Fanout</a:t>
            </a:r>
            <a:r>
              <a:rPr lang="pt-BR" dirty="0"/>
              <a:t> </a:t>
            </a:r>
            <a:r>
              <a:rPr lang="pt-BR" dirty="0" err="1"/>
              <a:t>Expanders</a:t>
            </a:r>
            <a:r>
              <a:rPr lang="pt-BR" dirty="0"/>
              <a:t> permitem conectar até 128 Edge </a:t>
            </a:r>
            <a:r>
              <a:rPr lang="pt-BR" dirty="0" err="1"/>
              <a:t>Expanders</a:t>
            </a:r>
            <a:r>
              <a:rPr lang="pt-BR" dirty="0"/>
              <a:t> (cada um com seus 128 discos!), chegando a um limite teórico de até 16.384 discos por porta SAS.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0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132856"/>
            <a:ext cx="8496944" cy="3993307"/>
          </a:xfrm>
        </p:spPr>
        <p:txBody>
          <a:bodyPr/>
          <a:lstStyle/>
          <a:p>
            <a:r>
              <a:rPr lang="pt-BR" b="1" dirty="0"/>
              <a:t>HARD DISC,</a:t>
            </a:r>
            <a:r>
              <a:rPr lang="pt-BR" dirty="0"/>
              <a:t> ou como é conhecido </a:t>
            </a:r>
            <a:r>
              <a:rPr lang="pt-BR" dirty="0" smtClean="0"/>
              <a:t>vulgarmente </a:t>
            </a:r>
            <a:r>
              <a:rPr lang="pt-BR" b="1" dirty="0"/>
              <a:t>HD</a:t>
            </a:r>
            <a:r>
              <a:rPr lang="pt-BR" dirty="0"/>
              <a:t>, é o dispositivo de armazenamento de dados, presente nos computadores.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HARD DISC (HD) IDE, SATA, SATA </a:t>
            </a:r>
            <a:r>
              <a:rPr lang="en-US" b="1" smtClean="0"/>
              <a:t>2</a:t>
            </a:r>
            <a:r>
              <a:rPr lang="en-US" b="1" smtClean="0"/>
              <a:t>, SATA 3, </a:t>
            </a:r>
            <a:r>
              <a:rPr lang="en-US" b="1" dirty="0" smtClean="0"/>
              <a:t>SCSI, SAS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9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1- IDE.:</a:t>
            </a:r>
            <a:r>
              <a:rPr lang="pt-BR" dirty="0"/>
              <a:t> Padrão já em uso a algum tempo que deve ser substituído totalmente em breve, pelos padrões SATA, SATA2, cuja velocidade de transferência máxima teórica de 133 MB/s, os bits nesse padrão são transferidos de forma paralela (vários ao mesmo tempo), por esta razão que os cabos são largos.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2- SATA.:</a:t>
            </a:r>
            <a:r>
              <a:rPr lang="pt-BR" dirty="0"/>
              <a:t>  Padrão já em uso, a algum tempo, mais que também deve ser substituído totalmente em breve, pelo seu irmão SATA 2, tendo como velocidade máxima teórica de 150 MB/s, os bits nesse padrão são transferidos de forma serial (um por vez), por esta razão que os cabos são mais finos.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3- SATA 2.:</a:t>
            </a:r>
            <a:r>
              <a:rPr lang="pt-BR" dirty="0"/>
              <a:t> Padrão a pouco lançado, que deve substituir os padrões anteriores, em razão de sua velocidade máxima teórica de 300 MB/s, os bits nesse padrão são transferidos de forma serial (um por vez), por esta razão que os cabos são mais finos.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SATA2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6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4- SATA 3.:</a:t>
            </a:r>
            <a:r>
              <a:rPr lang="pt-BR" dirty="0"/>
              <a:t> Em pesquisa, mais com promessa de ser lançado no mercado em breve, com taxa máxima teórica de 600 MB/s.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SATA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2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SCSI é sigla para </a:t>
            </a:r>
            <a:r>
              <a:rPr lang="pt-BR" b="1" dirty="0" err="1" smtClean="0"/>
              <a:t>S</a:t>
            </a:r>
            <a:r>
              <a:rPr lang="pt-BR" dirty="0" err="1" smtClean="0"/>
              <a:t>mall</a:t>
            </a:r>
            <a:r>
              <a:rPr lang="pt-BR" dirty="0" smtClean="0"/>
              <a:t> </a:t>
            </a:r>
            <a:r>
              <a:rPr lang="pt-BR" b="1" dirty="0" smtClean="0"/>
              <a:t>C</a:t>
            </a:r>
            <a:r>
              <a:rPr lang="pt-BR" dirty="0" smtClean="0"/>
              <a:t>omputer </a:t>
            </a:r>
            <a:r>
              <a:rPr lang="pt-BR" b="1" dirty="0" smtClean="0"/>
              <a:t>S</a:t>
            </a:r>
            <a:r>
              <a:rPr lang="pt-BR" dirty="0" smtClean="0"/>
              <a:t>ystem </a:t>
            </a:r>
            <a:r>
              <a:rPr lang="pt-BR" b="1" dirty="0" smtClean="0"/>
              <a:t>I</a:t>
            </a:r>
            <a:r>
              <a:rPr lang="pt-BR" dirty="0" smtClean="0"/>
              <a:t>nterface. Trata-se de uma tecnologia criada para acelerar a taxa de transferência de dados entre dispositivos de um computador, desde que tais periféricos sejam compatíveis com a tecnologia.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SCSI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3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SCSI (SCSI 1) foi ratificado em 1986, na mesma época em que os primeiros HDs IDE chegaram ao mercado, e consistia em controladoras de 8 bits, que operavam a 5 MHz, oferecendo um barramento de dados de até 5 MB/s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SCSI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3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Wide</a:t>
            </a:r>
            <a:r>
              <a:rPr lang="pt-BR" dirty="0"/>
              <a:t> SCSI (SCSI 2). A </a:t>
            </a:r>
            <a:r>
              <a:rPr lang="pt-BR" dirty="0" err="1"/>
              <a:t>freqüência</a:t>
            </a:r>
            <a:r>
              <a:rPr lang="pt-BR" dirty="0"/>
              <a:t> continuou a mesma, mas as controladoras passaram a utilizar um barramento de 16 bits, o que dobrou a taxa de transmissão, que passou a ser de 10 MB/s.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SCSI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8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</TotalTime>
  <Words>567</Words>
  <Application>Microsoft Office PowerPoint</Application>
  <PresentationFormat>Apresentação na tela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Lucida Sans Unicode</vt:lpstr>
      <vt:lpstr>Verdana</vt:lpstr>
      <vt:lpstr>Wingdings 2</vt:lpstr>
      <vt:lpstr>Wingdings 3</vt:lpstr>
      <vt:lpstr>Concurso</vt:lpstr>
      <vt:lpstr>Padrões de HD </vt:lpstr>
      <vt:lpstr>HARD DISC (HD) IDE, SATA, SATA 2, SATA 3, SCSI, SAS </vt:lpstr>
      <vt:lpstr>IDE</vt:lpstr>
      <vt:lpstr>SATA</vt:lpstr>
      <vt:lpstr>SATA2</vt:lpstr>
      <vt:lpstr>SATA 3</vt:lpstr>
      <vt:lpstr>SCSI</vt:lpstr>
      <vt:lpstr>SCSI 1</vt:lpstr>
      <vt:lpstr>SCSI 2</vt:lpstr>
      <vt:lpstr>SCSI 3</vt:lpstr>
      <vt:lpstr>SCSI</vt:lpstr>
      <vt:lpstr>SAS</vt:lpstr>
      <vt:lpstr>SAS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HD</dc:title>
  <dc:creator>Humberto</dc:creator>
  <cp:lastModifiedBy>Humberto Cecconi</cp:lastModifiedBy>
  <cp:revision>6</cp:revision>
  <dcterms:created xsi:type="dcterms:W3CDTF">2011-04-14T21:32:24Z</dcterms:created>
  <dcterms:modified xsi:type="dcterms:W3CDTF">2015-05-27T22:14:38Z</dcterms:modified>
</cp:coreProperties>
</file>