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53" d="100"/>
          <a:sy n="53" d="100"/>
        </p:scale>
        <p:origin x="-96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89BC2-2D66-4520-8315-3D06D8129E16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co.pt/3630/qual-o-melhor-sistema-raid/" TargetMode="External"/><Relationship Id="rId2" Type="http://schemas.openxmlformats.org/officeDocument/2006/relationships/hyperlink" Target="http://www.hardware.com.br/comunidade/raid-tutorial/66515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276872"/>
            <a:ext cx="9144000" cy="2664296"/>
          </a:xfrm>
          <a:prstGeom prst="snip1Rect">
            <a:avLst/>
          </a:prstGeom>
        </p:spPr>
        <p:txBody>
          <a:bodyPr>
            <a:no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3200" dirty="0" err="1" smtClean="0"/>
              <a:t>Raid</a:t>
            </a:r>
            <a:r>
              <a:rPr lang="pt-BR" sz="3200" dirty="0" smtClean="0"/>
              <a:t> 0+1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3200" dirty="0" smtClean="0"/>
              <a:t>Conceito e Conclusões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409" y="764704"/>
            <a:ext cx="9144000" cy="1368152"/>
          </a:xfrm>
        </p:spPr>
        <p:txBody>
          <a:bodyPr/>
          <a:lstStyle/>
          <a:p>
            <a:pPr marL="182880" indent="0">
              <a:buNone/>
            </a:pPr>
            <a:r>
              <a:rPr lang="pt-BR" sz="4800" dirty="0" smtClean="0"/>
              <a:t>Arquitetura de Computadores</a:t>
            </a:r>
            <a:endParaRPr lang="pt-BR" sz="4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68144" y="5945008"/>
            <a:ext cx="3275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1" dirty="0" smtClean="0"/>
              <a:t>Leonardo </a:t>
            </a:r>
            <a:r>
              <a:rPr lang="pt-BR" sz="1500" i="1" dirty="0" err="1" smtClean="0"/>
              <a:t>Matis</a:t>
            </a:r>
            <a:r>
              <a:rPr lang="pt-BR" sz="1500" i="1" dirty="0" smtClean="0"/>
              <a:t> Baldo</a:t>
            </a:r>
          </a:p>
          <a:p>
            <a:r>
              <a:rPr lang="pt-BR" sz="1500" i="1" dirty="0" smtClean="0"/>
              <a:t>Leopoldo Ferreira de Paula</a:t>
            </a:r>
          </a:p>
          <a:p>
            <a:r>
              <a:rPr lang="pt-BR" sz="1500" i="1" dirty="0" err="1" smtClean="0"/>
              <a:t>Thalles</a:t>
            </a:r>
            <a:r>
              <a:rPr lang="pt-BR" sz="1500" i="1" dirty="0" smtClean="0"/>
              <a:t> Carvalho Ferreira</a:t>
            </a:r>
          </a:p>
          <a:p>
            <a:endParaRPr lang="pt-BR" sz="1500" i="1" dirty="0" smtClean="0"/>
          </a:p>
        </p:txBody>
      </p:sp>
    </p:spTree>
    <p:extLst>
      <p:ext uri="{BB962C8B-B14F-4D97-AF65-F5344CB8AC3E}">
        <p14:creationId xmlns:p14="http://schemas.microsoft.com/office/powerpoint/2010/main" val="82666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 smtClean="0"/>
              <a:t>RAID significa </a:t>
            </a:r>
            <a:r>
              <a:rPr lang="pt-BR" dirty="0" err="1" smtClean="0"/>
              <a:t>Redundant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Inexpensive</a:t>
            </a:r>
            <a:r>
              <a:rPr lang="pt-BR" dirty="0" smtClean="0"/>
              <a:t> Disk ou </a:t>
            </a:r>
            <a:r>
              <a:rPr lang="pt-BR" dirty="0" err="1" smtClean="0"/>
              <a:t>Redundant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Independent</a:t>
            </a:r>
            <a:r>
              <a:rPr lang="pt-BR" dirty="0" smtClean="0"/>
              <a:t> Disk(Arranjo redundante de discos </a:t>
            </a:r>
            <a:r>
              <a:rPr lang="pt-BR" dirty="0" err="1" smtClean="0"/>
              <a:t>economicos</a:t>
            </a:r>
            <a:r>
              <a:rPr lang="pt-BR" dirty="0" smtClean="0"/>
              <a:t> ou Arranjo redundante de discos independentes), redundante significa falta de variedade, repetição de coisas óbvias, usar vários HDs iguais para melhor armazenamento e segurança dos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82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Como funciona RAID.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 smtClean="0"/>
              <a:t>Pode ser feito através de hardware ou software porém costuma ser melhor caso feito através de hardware, HDs são pareados e colocados em conjunto (</a:t>
            </a:r>
            <a:r>
              <a:rPr lang="pt-BR" dirty="0" err="1" smtClean="0"/>
              <a:t>Arrays</a:t>
            </a:r>
            <a:r>
              <a:rPr lang="pt-BR" dirty="0" smtClean="0"/>
              <a:t>) que são programados para duas finalidades, desempenho ou segurança, no caso do 0+1, os dois.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48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RAID 0+1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461448" cy="3561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Como é feito.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Onde é usado.</a:t>
            </a:r>
            <a:endParaRPr lang="pt-BR" dirty="0"/>
          </a:p>
          <a:p>
            <a:pPr marL="45720" indent="0">
              <a:buNone/>
            </a:pPr>
            <a:r>
              <a:rPr lang="pt-BR" dirty="0" smtClean="0"/>
              <a:t>É feito com o RAID 0 (</a:t>
            </a:r>
            <a:r>
              <a:rPr lang="pt-BR" dirty="0" err="1" smtClean="0"/>
              <a:t>Stripping</a:t>
            </a:r>
            <a:r>
              <a:rPr lang="pt-BR" dirty="0" smtClean="0"/>
              <a:t>) que proporciona maior velocidade porém pouca redundância, não é tão seguro, e o RAID 1 (</a:t>
            </a:r>
            <a:r>
              <a:rPr lang="pt-BR" dirty="0" err="1" smtClean="0"/>
              <a:t>Mirroring</a:t>
            </a:r>
            <a:r>
              <a:rPr lang="pt-BR" dirty="0" smtClean="0"/>
              <a:t>) que proporciona redundância, ou seja, segurança caso haja falha em um dos HDs. É usado por banco de dados e empresas que buscam conciliar o desempenho a segurança em um único local.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7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C:\Users\Leopoldo\Desktop\raid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1"/>
            <a:ext cx="7200800" cy="396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 err="1" smtClean="0"/>
              <a:t>Raid</a:t>
            </a:r>
            <a:r>
              <a:rPr lang="pt-BR" dirty="0" smtClean="0"/>
              <a:t> 0+1 é muito bom, tanto em relação ao desempenho quanta a segurança, porém, um único HD pode falhar, independente de qual seja, caso outro falhe, deve ser apenas o específico não correspondente do outro arranjo, e caso um HD falhe, o processo de recuperação de arquivos é mais lento pois se deve transmitir os dados do outro arranjo, até o HD que foi  perdido, além do preço onde o mínimo de HDs necessário para esse tipo de </a:t>
            </a:r>
            <a:r>
              <a:rPr lang="pt-BR" dirty="0" err="1" smtClean="0"/>
              <a:t>raid</a:t>
            </a:r>
            <a:r>
              <a:rPr lang="pt-BR" dirty="0" smtClean="0"/>
              <a:t> é 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6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http://www.hardware.com.br/comunidade/raid-tutorial/665151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>
                <a:hlinkClick r:id="rId3"/>
              </a:rPr>
              <a:t>http://</a:t>
            </a:r>
            <a:r>
              <a:rPr lang="pt-BR">
                <a:hlinkClick r:id="rId3"/>
              </a:rPr>
              <a:t>www.informatico.pt/3630/qual-o-melhor-sistema-raid</a:t>
            </a:r>
            <a:r>
              <a:rPr lang="pt-BR" smtClean="0">
                <a:hlinkClick r:id="rId3"/>
              </a:rPr>
              <a:t>/</a:t>
            </a:r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418407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100</TotalTime>
  <Words>295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Integração</vt:lpstr>
      <vt:lpstr>Arquitetura de Computadores</vt:lpstr>
      <vt:lpstr>Introdução</vt:lpstr>
      <vt:lpstr>Como funciona RAID.</vt:lpstr>
      <vt:lpstr>RAID 0+1</vt:lpstr>
      <vt:lpstr>Funcionamento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Leopoldo Ferreira de Paula</dc:creator>
  <cp:lastModifiedBy>Leopoldo Ferreira de Paula</cp:lastModifiedBy>
  <cp:revision>10</cp:revision>
  <dcterms:created xsi:type="dcterms:W3CDTF">2015-06-11T13:59:15Z</dcterms:created>
  <dcterms:modified xsi:type="dcterms:W3CDTF">2015-06-11T22:22:17Z</dcterms:modified>
</cp:coreProperties>
</file>