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6914" y="1084019"/>
            <a:ext cx="7766936" cy="1646302"/>
          </a:xfrm>
        </p:spPr>
        <p:txBody>
          <a:bodyPr/>
          <a:lstStyle/>
          <a:p>
            <a:r>
              <a:rPr lang="pt-BR" dirty="0" smtClean="0"/>
              <a:t>RAID 0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2730321"/>
            <a:ext cx="7766936" cy="3992451"/>
          </a:xfrm>
        </p:spPr>
        <p:txBody>
          <a:bodyPr>
            <a:normAutofit/>
          </a:bodyPr>
          <a:lstStyle/>
          <a:p>
            <a:r>
              <a:rPr lang="pt-BR" dirty="0" smtClean="0"/>
              <a:t>Integrantes:</a:t>
            </a:r>
          </a:p>
          <a:p>
            <a:r>
              <a:rPr lang="pt-BR" dirty="0" smtClean="0"/>
              <a:t>Rodrigo Ramos</a:t>
            </a:r>
          </a:p>
          <a:p>
            <a:r>
              <a:rPr lang="pt-BR" dirty="0" smtClean="0"/>
              <a:t>Marlon Moro</a:t>
            </a:r>
          </a:p>
          <a:p>
            <a:r>
              <a:rPr lang="pt-BR" dirty="0" smtClean="0"/>
              <a:t>Pedro Paulo</a:t>
            </a:r>
          </a:p>
          <a:p>
            <a:r>
              <a:rPr lang="pt-BR" dirty="0" smtClean="0"/>
              <a:t>Mariana Pereira</a:t>
            </a:r>
          </a:p>
          <a:p>
            <a:r>
              <a:rPr lang="pt-BR" dirty="0" smtClean="0"/>
              <a:t>Jean Nelson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50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Raid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RAID consiste em um conjunto de dois ou mais discos rígidos com dois objetivos básicos: tornar o sistema de disco mais rápido (isto é, acelerar o carregamento de dados do disco), através de uma técnica chamada divisão de dados (data </a:t>
            </a:r>
            <a:r>
              <a:rPr lang="pt-BR" dirty="0" err="1"/>
              <a:t>stripping</a:t>
            </a:r>
            <a:r>
              <a:rPr lang="pt-BR" dirty="0"/>
              <a:t>) e/ou tornar o sistema de disco mais seguro, através de uma técnica chamada espelhamento (</a:t>
            </a:r>
            <a:r>
              <a:rPr lang="pt-BR" dirty="0" err="1"/>
              <a:t>mirroring</a:t>
            </a:r>
            <a:r>
              <a:rPr lang="pt-BR" dirty="0"/>
              <a:t>). A partir destas técnicas derivam-se várias outras, podendo também utilizá-las em conjunto.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194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RAID 0 (</a:t>
            </a:r>
            <a:r>
              <a:rPr lang="pt-BR" dirty="0"/>
              <a:t>data </a:t>
            </a:r>
            <a:r>
              <a:rPr lang="pt-BR" dirty="0" err="1"/>
              <a:t>stripping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No RAID 0, que utiliza a divisão de dados, são necessários dois HDs ou mais, sendo que o sistema reconhecerá como uma única partição, como por exemplo: 2 HDs de 500GB utilizando de RAID 0 o sistema reconhecerá como uma única partição de 1TB. 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948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usar RAID 0?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RAID 0 é utilizado para aumentar a velocidade de leitura e gravação dos dados, a técnica consiste em acessar mais de um disco ao mesmo tempo, dividindo a gravação dos dados entre os discos. Imagine que vamos salvar um arquivo de 150MB sem a tecnologia RAID o tempo gasto seriam dois segundos, a partir da múltipla gravação, que é a tecnologia do RAID 0, é possível diminuir este tempo para um segundo, pois o arquivo será dividido e gravado em dois discos simultaneamente.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256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gravação múltipla consiste em dividir os arquivos entre os dois discos conforme ilustrado na figura: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77" y="1930400"/>
            <a:ext cx="3095625" cy="476313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20462" y="3361386"/>
            <a:ext cx="4314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partir daí temos um ganho no desempenho, dividindo as informações entre os HDs pois teremos o dobro de velocidade de leitura e gravação.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88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A desvantagem da utilização de vários discos é que o mecanismo faz o pareamento a partir do “pior” disco, sendo assim ao utilizar um disco com capacidade de 200 gigas e um segundo com 500 gigas o sistema reconhecerá apenas uma partição de 400 gigas, sendo da mesma forma para as rpm.</a:t>
            </a:r>
          </a:p>
          <a:p>
            <a:pPr fontAlgn="base"/>
            <a:r>
              <a:rPr lang="pt-BR" dirty="0"/>
              <a:t>Outra desvantagem dessa divisão é o aumento da possibilidade de erros no sistema, pois se um dos discos, ou parte dele, é corrompido a informação no outro ficará “incompleta” sendo impossível de acessa-la.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68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momento da criação do RAID temos a opção de configurar o “</a:t>
            </a:r>
            <a:r>
              <a:rPr lang="pt-BR" dirty="0" err="1"/>
              <a:t>strip</a:t>
            </a:r>
            <a:r>
              <a:rPr lang="pt-BR" dirty="0"/>
              <a:t> </a:t>
            </a:r>
            <a:r>
              <a:rPr lang="pt-BR" dirty="0" err="1"/>
              <a:t>size</a:t>
            </a:r>
            <a:r>
              <a:rPr lang="pt-BR" dirty="0"/>
              <a:t>”, que é do tamanho dos fragmentos dos dados, tendo um efeito considerável sobre a utilização. Se você usa predominantemente arquivos grandes, então um </a:t>
            </a:r>
            <a:r>
              <a:rPr lang="pt-BR" dirty="0" err="1"/>
              <a:t>stripe</a:t>
            </a:r>
            <a:r>
              <a:rPr lang="pt-BR" dirty="0"/>
              <a:t> </a:t>
            </a:r>
            <a:r>
              <a:rPr lang="pt-BR" dirty="0" err="1"/>
              <a:t>size</a:t>
            </a:r>
            <a:r>
              <a:rPr lang="pt-BR" dirty="0"/>
              <a:t> de 64 KB ou mais, renderá os melhores resultados. Entretanto, no caso de um servidor que manipula um grande volume de arquivos pequenos, valores mais baixos acabam resultando em um melhor desempenho e menos espaço desperdiçado.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0955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479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RAID 0</vt:lpstr>
      <vt:lpstr>O que é Raid?</vt:lpstr>
      <vt:lpstr>RAID 0 (data stripping)</vt:lpstr>
      <vt:lpstr>Porque usar RAID 0?</vt:lpstr>
      <vt:lpstr>A gravação múltipla consiste em dividir os arquivos entre os dois discos conforme ilustrado na figura: </vt:lpstr>
      <vt:lpstr>Desvantagens</vt:lpstr>
      <vt:lpstr>Configuração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 0</dc:title>
  <dc:creator>Jean Nelson de Almeida</dc:creator>
  <cp:lastModifiedBy>Jean Nelson de Almeida</cp:lastModifiedBy>
  <cp:revision>3</cp:revision>
  <dcterms:created xsi:type="dcterms:W3CDTF">2015-06-11T20:58:57Z</dcterms:created>
  <dcterms:modified xsi:type="dcterms:W3CDTF">2015-06-11T22:04:16Z</dcterms:modified>
</cp:coreProperties>
</file>