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RAID 1+0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Douglas </a:t>
            </a:r>
            <a:r>
              <a:rPr lang="pt-BR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Bonifacio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Heitor Souza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Lorenna Martins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RAID : </a:t>
            </a:r>
            <a:r>
              <a:rPr lang="en-US" dirty="0"/>
              <a:t>R</a:t>
            </a:r>
            <a:r>
              <a:rPr lang="en-US" dirty="0" smtClean="0"/>
              <a:t>edundant </a:t>
            </a:r>
            <a:r>
              <a:rPr lang="en-US" dirty="0"/>
              <a:t>A</a:t>
            </a:r>
            <a:r>
              <a:rPr lang="en-US" dirty="0" smtClean="0"/>
              <a:t>rray </a:t>
            </a:r>
            <a:r>
              <a:rPr lang="en-US" dirty="0"/>
              <a:t>of </a:t>
            </a:r>
            <a:r>
              <a:rPr lang="en-US" dirty="0" smtClean="0"/>
              <a:t>Independent Disks</a:t>
            </a:r>
          </a:p>
          <a:p>
            <a:r>
              <a:rPr lang="en-US" dirty="0" smtClean="0"/>
              <a:t>Tradução </a:t>
            </a:r>
            <a:r>
              <a:rPr lang="pt-BR" dirty="0"/>
              <a:t>Conjunto </a:t>
            </a:r>
            <a:r>
              <a:rPr lang="pt-BR" dirty="0" smtClean="0"/>
              <a:t>Redundante </a:t>
            </a:r>
            <a:r>
              <a:rPr lang="pt-BR" dirty="0"/>
              <a:t>de </a:t>
            </a:r>
            <a:r>
              <a:rPr lang="pt-BR" dirty="0"/>
              <a:t>D</a:t>
            </a:r>
            <a:r>
              <a:rPr lang="pt-BR" dirty="0" smtClean="0"/>
              <a:t>iscos Independentes</a:t>
            </a:r>
          </a:p>
          <a:p>
            <a:r>
              <a:rPr lang="pt-BR" dirty="0" smtClean="0"/>
              <a:t>RAID 0 : </a:t>
            </a:r>
            <a:r>
              <a:rPr lang="pt-BR" dirty="0" err="1" smtClean="0"/>
              <a:t>Striping</a:t>
            </a:r>
            <a:r>
              <a:rPr lang="pt-BR" dirty="0" smtClean="0"/>
              <a:t> ou distribuição</a:t>
            </a:r>
          </a:p>
          <a:p>
            <a:r>
              <a:rPr lang="pt-BR" dirty="0" smtClean="0"/>
              <a:t>RAID 1: </a:t>
            </a:r>
            <a:r>
              <a:rPr lang="pt-BR" dirty="0" err="1" smtClean="0"/>
              <a:t>Mirror</a:t>
            </a:r>
            <a:r>
              <a:rPr lang="pt-BR" dirty="0" smtClean="0"/>
              <a:t> ou espelhamento</a:t>
            </a:r>
          </a:p>
          <a:p>
            <a:r>
              <a:rPr lang="pt-BR" dirty="0" smtClean="0"/>
              <a:t>RAID 1+0 OU 10: Distribuição de espelhos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3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8" y="140183"/>
            <a:ext cx="6792887" cy="6530068"/>
          </a:xfrm>
        </p:spPr>
      </p:pic>
    </p:spTree>
    <p:extLst>
      <p:ext uri="{BB962C8B-B14F-4D97-AF65-F5344CB8AC3E}">
        <p14:creationId xmlns:p14="http://schemas.microsoft.com/office/powerpoint/2010/main" val="23251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557010"/>
            <a:ext cx="7740202" cy="5663485"/>
          </a:xfrm>
        </p:spPr>
      </p:pic>
    </p:spTree>
    <p:extLst>
      <p:ext uri="{BB962C8B-B14F-4D97-AF65-F5344CB8AC3E}">
        <p14:creationId xmlns:p14="http://schemas.microsoft.com/office/powerpoint/2010/main" val="39596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42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Fatia</vt:lpstr>
      <vt:lpstr>RAID 1+0</vt:lpstr>
      <vt:lpstr>RAID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 1+0</dc:title>
  <dc:creator>Lorenna Martins</dc:creator>
  <cp:lastModifiedBy>Lorenna Martins</cp:lastModifiedBy>
  <cp:revision>1</cp:revision>
  <dcterms:created xsi:type="dcterms:W3CDTF">2015-06-11T06:08:09Z</dcterms:created>
  <dcterms:modified xsi:type="dcterms:W3CDTF">2015-06-11T06:18:24Z</dcterms:modified>
</cp:coreProperties>
</file>