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C32-5AF7-4241-8D9A-44F813F5C154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9DE5A1-FDD1-411B-A7C0-381C6E935F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C32-5AF7-4241-8D9A-44F813F5C154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E5A1-FDD1-411B-A7C0-381C6E935F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C32-5AF7-4241-8D9A-44F813F5C154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E5A1-FDD1-411B-A7C0-381C6E935F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C32-5AF7-4241-8D9A-44F813F5C154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E5A1-FDD1-411B-A7C0-381C6E935F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C32-5AF7-4241-8D9A-44F813F5C154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9DE5A1-FDD1-411B-A7C0-381C6E935F2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C32-5AF7-4241-8D9A-44F813F5C154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E5A1-FDD1-411B-A7C0-381C6E935F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C32-5AF7-4241-8D9A-44F813F5C154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E5A1-FDD1-411B-A7C0-381C6E935F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C32-5AF7-4241-8D9A-44F813F5C154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E5A1-FDD1-411B-A7C0-381C6E935F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C32-5AF7-4241-8D9A-44F813F5C154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E5A1-FDD1-411B-A7C0-381C6E935F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C32-5AF7-4241-8D9A-44F813F5C154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E5A1-FDD1-411B-A7C0-381C6E935F2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C32-5AF7-4241-8D9A-44F813F5C154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9DE5A1-FDD1-411B-A7C0-381C6E935F2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C5EAC32-5AF7-4241-8D9A-44F813F5C154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B9DE5A1-FDD1-411B-A7C0-381C6E935F2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rdware.com.br/termos/raid-1" TargetMode="External"/><Relationship Id="rId2" Type="http://schemas.openxmlformats.org/officeDocument/2006/relationships/hyperlink" Target="http://www.clubedohardware.com.br/artigos/tudo-o-que-voce-precisa-saber-sobre-raid/651/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1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RAID 1</a:t>
            </a:r>
            <a:endParaRPr lang="pt-BR" sz="1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gency FB" pitchFamily="34" charset="0"/>
              </a:rPr>
              <a:t>Integrantes: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  <a:latin typeface="Agency FB" pitchFamily="34" charset="0"/>
              </a:rPr>
              <a:t>Ana Carolina G. Martins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  <a:latin typeface="Agency FB" pitchFamily="34" charset="0"/>
              </a:rPr>
              <a:t>Gustavo </a:t>
            </a:r>
            <a:r>
              <a:rPr lang="pt-BR" dirty="0" err="1" smtClean="0">
                <a:solidFill>
                  <a:schemeClr val="tx1"/>
                </a:solidFill>
                <a:latin typeface="Agency FB" pitchFamily="34" charset="0"/>
              </a:rPr>
              <a:t>Pinoti</a:t>
            </a:r>
            <a:endParaRPr lang="pt-BR" dirty="0" smtClean="0">
              <a:solidFill>
                <a:schemeClr val="tx1"/>
              </a:solidFill>
              <a:latin typeface="Agency FB" pitchFamily="34" charset="0"/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  <a:latin typeface="Agency FB" pitchFamily="34" charset="0"/>
              </a:rPr>
              <a:t>Murillo</a:t>
            </a:r>
            <a:r>
              <a:rPr lang="pt-BR" dirty="0" smtClean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pt-BR" dirty="0" err="1" smtClean="0">
                <a:solidFill>
                  <a:schemeClr val="tx1"/>
                </a:solidFill>
                <a:latin typeface="Agency FB" pitchFamily="34" charset="0"/>
              </a:rPr>
              <a:t>Cuervo</a:t>
            </a:r>
            <a:r>
              <a:rPr lang="pt-BR" dirty="0" smtClean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pt-BR" dirty="0" err="1" smtClean="0">
                <a:solidFill>
                  <a:schemeClr val="tx1"/>
                </a:solidFill>
                <a:latin typeface="Agency FB" pitchFamily="34" charset="0"/>
              </a:rPr>
              <a:t>Tarôuco</a:t>
            </a:r>
            <a:endParaRPr lang="pt-BR" dirty="0">
              <a:solidFill>
                <a:schemeClr val="tx1"/>
              </a:solidFill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26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 smtClean="0">
                <a:latin typeface="Agency FB" pitchFamily="34" charset="0"/>
              </a:rPr>
              <a:t>RAID 1</a:t>
            </a:r>
            <a:endParaRPr lang="pt-BR" sz="6000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pt-BR" dirty="0" smtClean="0">
                <a:latin typeface="Agency FB" pitchFamily="34" charset="0"/>
              </a:rPr>
              <a:t>O RAID 1 (</a:t>
            </a:r>
            <a:r>
              <a:rPr lang="pt-BR" dirty="0" err="1" smtClean="0">
                <a:latin typeface="Agency FB" pitchFamily="34" charset="0"/>
              </a:rPr>
              <a:t>Mirrorig</a:t>
            </a:r>
            <a:r>
              <a:rPr lang="pt-BR" dirty="0" smtClean="0">
                <a:latin typeface="Agency FB" pitchFamily="34" charset="0"/>
              </a:rPr>
              <a:t> ou Espelhamento) é um modo que permite utilizar dois </a:t>
            </a:r>
            <a:r>
              <a:rPr lang="pt-BR" dirty="0" err="1" smtClean="0">
                <a:latin typeface="Agency FB" pitchFamily="34" charset="0"/>
              </a:rPr>
              <a:t>HD’s</a:t>
            </a:r>
            <a:r>
              <a:rPr lang="pt-BR" dirty="0" smtClean="0">
                <a:latin typeface="Agency FB" pitchFamily="34" charset="0"/>
              </a:rPr>
              <a:t>, fazendo com que o conteúdo de um disco rígido, seja imediatamente copiado para outro disco rígido.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pt-BR" dirty="0" smtClean="0">
                <a:latin typeface="Agency FB" pitchFamily="34" charset="0"/>
              </a:rPr>
              <a:t>Pode-se utilizar também RAID 1 com quatro ou mais discos (desde de que seja utilizado em numero par).</a:t>
            </a:r>
          </a:p>
          <a:p>
            <a:pPr marL="342900" indent="-342900">
              <a:buFont typeface="Wingdings" pitchFamily="2" charset="2"/>
              <a:buChar char="§"/>
            </a:pPr>
            <a:endParaRPr lang="pt-BR" dirty="0">
              <a:latin typeface="Agency FB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pt-BR" dirty="0">
              <a:latin typeface="Agency FB" pitchFamily="34" charset="0"/>
            </a:endParaRPr>
          </a:p>
        </p:txBody>
      </p:sp>
      <p:pic>
        <p:nvPicPr>
          <p:cNvPr id="1026" name="Picture 2" descr="C:\Users\Ana Carolina\SkyDrive\Imagens\117_ill_raid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775573"/>
            <a:ext cx="2615952" cy="27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 smtClean="0">
                <a:latin typeface="Agency FB" pitchFamily="34" charset="0"/>
              </a:rPr>
              <a:t>RAID 1</a:t>
            </a:r>
            <a:endParaRPr lang="pt-BR" sz="6000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pt-BR" dirty="0" smtClean="0">
                <a:latin typeface="Agency FB" pitchFamily="34" charset="0"/>
              </a:rPr>
              <a:t>É como se estivesse apenas utilizando um disco rígido, que fica separado do outro que está oculto, este que fica armazenando as cópias atualizadas do primeiro.</a:t>
            </a:r>
          </a:p>
          <a:p>
            <a:pPr marL="342900" indent="-342900">
              <a:buFont typeface="Wingdings" pitchFamily="2" charset="2"/>
              <a:buChar char="§"/>
            </a:pPr>
            <a:endParaRPr lang="pt-BR" dirty="0">
              <a:latin typeface="Agency FB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pt-BR" dirty="0" smtClean="0">
                <a:latin typeface="Agency FB" pitchFamily="34" charset="0"/>
              </a:rPr>
              <a:t>Se por algum motivo o primeiro disco rígido vier a falhar, o segundo haverá uma cópia de segurança, e então entrará em ação automaticamente.</a:t>
            </a:r>
          </a:p>
          <a:p>
            <a:pPr marL="342900" indent="-342900">
              <a:buFont typeface="Wingdings" pitchFamily="2" charset="2"/>
              <a:buChar char="§"/>
            </a:pPr>
            <a:endParaRPr lang="pt-BR" dirty="0">
              <a:latin typeface="Agency FB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pt-BR" dirty="0">
                <a:latin typeface="Agency FB" pitchFamily="34" charset="0"/>
              </a:rPr>
              <a:t>Apesar de o espelhamento ser um backup automático feito por hardware, o que aumenta a segurança do micro, ele não dispensa o backup.</a:t>
            </a:r>
          </a:p>
          <a:p>
            <a:pPr marL="342900" indent="-342900">
              <a:buFont typeface="Wingdings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25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 smtClean="0">
                <a:latin typeface="Agency FB" pitchFamily="34" charset="0"/>
              </a:rPr>
              <a:t>RAID 1</a:t>
            </a:r>
            <a:endParaRPr lang="pt-BR" sz="6000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pt-BR" dirty="0" smtClean="0">
                <a:latin typeface="Agency FB" pitchFamily="34" charset="0"/>
              </a:rPr>
              <a:t>O espelhamento é feito por hardware automaticamente pela </a:t>
            </a:r>
            <a:r>
              <a:rPr lang="pt-BR" dirty="0" err="1" smtClean="0">
                <a:latin typeface="Agency FB" pitchFamily="34" charset="0"/>
              </a:rPr>
              <a:t>placa-mãe</a:t>
            </a:r>
            <a:r>
              <a:rPr lang="pt-BR" dirty="0" smtClean="0">
                <a:latin typeface="Agency FB" pitchFamily="34" charset="0"/>
              </a:rPr>
              <a:t> ou placa-controladora, não há necessidade de nenhum tipo de configuração no sistema operacional para que o backup seja efetuado.</a:t>
            </a:r>
          </a:p>
          <a:p>
            <a:pPr marL="342900" indent="-342900">
              <a:buFont typeface="Wingdings" pitchFamily="2" charset="2"/>
              <a:buChar char="§"/>
            </a:pPr>
            <a:endParaRPr lang="pt-BR" dirty="0" smtClean="0">
              <a:latin typeface="Agency FB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pt-BR" dirty="0" smtClean="0">
                <a:latin typeface="Agency FB" pitchFamily="34" charset="0"/>
              </a:rPr>
              <a:t>O espelhamento não precisa ser feito no momento da formatação do disco rígido ou da instalação do sistema operacional. A configuração é feita através de um setup próprio, o conteúdo do disco rígido principal será copiado para o disco rígido de backup.</a:t>
            </a:r>
          </a:p>
          <a:p>
            <a:pPr marL="342900" indent="-342900">
              <a:buFont typeface="Wingdings" pitchFamily="2" charset="2"/>
              <a:buChar char="§"/>
            </a:pPr>
            <a:endParaRPr lang="pt-BR" dirty="0">
              <a:latin typeface="Agency FB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pt-BR" dirty="0">
                <a:latin typeface="Agency FB" pitchFamily="34" charset="0"/>
              </a:rPr>
              <a:t>Já que todas as alterações precisam ser duplicadas, o </a:t>
            </a:r>
            <a:r>
              <a:rPr lang="pt-BR" dirty="0" smtClean="0">
                <a:latin typeface="Agency FB" pitchFamily="34" charset="0"/>
              </a:rPr>
              <a:t>RAID </a:t>
            </a:r>
            <a:r>
              <a:rPr lang="pt-BR" dirty="0">
                <a:latin typeface="Agency FB" pitchFamily="34" charset="0"/>
              </a:rPr>
              <a:t>1  não proporciona ganho de desempenho, em comparação  a usar um único driver.</a:t>
            </a:r>
          </a:p>
          <a:p>
            <a:pPr marL="342900" indent="-342900">
              <a:buFont typeface="Wingdings" pitchFamily="2" charset="2"/>
              <a:buChar char="§"/>
            </a:pPr>
            <a:endParaRPr lang="pt-BR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7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 smtClean="0">
                <a:latin typeface="Agency FB" pitchFamily="34" charset="0"/>
              </a:rPr>
              <a:t>RAID 1</a:t>
            </a:r>
            <a:endParaRPr lang="pt-BR" sz="6000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pt-BR" dirty="0" smtClean="0">
                <a:latin typeface="Agency FB" pitchFamily="34" charset="0"/>
              </a:rPr>
              <a:t>Ao fazer o RAID 1 utilizar discos IDE, pode-se colocar um em cada uma das duas interfaces IDE da placa, isto irá melhorar o desempenho.  Caso os dois discos estejam na mesma interface, irá precisar reiniciar o micro case o primeiro disco falhe.</a:t>
            </a:r>
          </a:p>
          <a:p>
            <a:pPr marL="342900" indent="-342900">
              <a:buFont typeface="Wingdings" pitchFamily="2" charset="2"/>
              <a:buChar char="§"/>
            </a:pPr>
            <a:endParaRPr lang="pt-BR" dirty="0" smtClean="0">
              <a:latin typeface="Agency FB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pt-BR" dirty="0" smtClean="0">
                <a:latin typeface="Agency FB" pitchFamily="34" charset="0"/>
              </a:rPr>
              <a:t>O RAID 1  é um sistema dedicado a aumentar a disponibilidade, e proporcionar segurança, evitando que você tenha que desligar o servidor para restaurar um backup caso o HD falhe. Outra vantagem é a leitura de </a:t>
            </a:r>
            <a:r>
              <a:rPr lang="pt-BR" dirty="0" smtClean="0">
                <a:latin typeface="Agency FB" pitchFamily="34" charset="0"/>
              </a:rPr>
              <a:t>dados, que se torna mais rápida.</a:t>
            </a:r>
            <a:endParaRPr lang="pt-BR" dirty="0" smtClean="0">
              <a:latin typeface="Agency FB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pt-BR" dirty="0">
              <a:latin typeface="Agency FB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pt-BR" dirty="0" smtClean="0">
                <a:latin typeface="Agency FB" pitchFamily="34" charset="0"/>
              </a:rPr>
              <a:t>Ele </a:t>
            </a:r>
            <a:r>
              <a:rPr lang="pt-BR" dirty="0" smtClean="0">
                <a:latin typeface="Agency FB" pitchFamily="34" charset="0"/>
              </a:rPr>
              <a:t>apenas protege contra falhas mecânicas do HD. Não substitui os backups, nem protege contra vírus ou arquivos deletados acidentalmente.</a:t>
            </a:r>
          </a:p>
        </p:txBody>
      </p:sp>
    </p:spTree>
    <p:extLst>
      <p:ext uri="{BB962C8B-B14F-4D97-AF65-F5344CB8AC3E}">
        <p14:creationId xmlns:p14="http://schemas.microsoft.com/office/powerpoint/2010/main" val="43476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 smtClean="0">
                <a:latin typeface="Agency FB" pitchFamily="34" charset="0"/>
              </a:rPr>
              <a:t>BIBLIOGRAFIA</a:t>
            </a:r>
            <a:endParaRPr lang="pt-BR" sz="6000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gency FB" pitchFamily="34" charset="0"/>
              </a:rPr>
              <a:t>CLUBE DO HARDWARE </a:t>
            </a:r>
            <a:r>
              <a:rPr lang="pt-BR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gency FB" pitchFamily="34" charset="0"/>
              </a:rPr>
              <a:t>– Tudo o que voc</a:t>
            </a:r>
            <a:r>
              <a:rPr lang="pt-BR" b="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itchFamily="34" charset="0"/>
              </a:rPr>
              <a:t>ê</a:t>
            </a:r>
            <a:r>
              <a:rPr lang="pt-BR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gency FB" pitchFamily="34" charset="0"/>
              </a:rPr>
              <a:t> precisa saber sobre RAID –  &lt;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gency FB" pitchFamily="34" charset="0"/>
                <a:hlinkClick r:id="rId2"/>
              </a:rPr>
              <a:t>http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itchFamily="34" charset="0"/>
                <a:hlinkClick r:id="rId2"/>
              </a:rPr>
              <a:t>://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gency FB" pitchFamily="34" charset="0"/>
                <a:hlinkClick r:id="rId2"/>
              </a:rPr>
              <a:t>www.clubedohardware.com.br/artigos/tudo-o-que-voce-precisa-saber-sobre-raid/651/2</a:t>
            </a:r>
            <a:r>
              <a:rPr lang="pt-BR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gency FB" pitchFamily="34" charset="0"/>
              </a:rPr>
              <a:t>&gt;.</a:t>
            </a:r>
            <a:endParaRPr lang="pt-BR" b="0" dirty="0" smtClean="0">
              <a:latin typeface="Agency FB" pitchFamily="34" charset="0"/>
            </a:endParaRPr>
          </a:p>
          <a:p>
            <a:endParaRPr lang="pt-BR" dirty="0" smtClean="0"/>
          </a:p>
          <a:p>
            <a:r>
              <a:rPr lang="pt-BR" dirty="0" smtClean="0">
                <a:latin typeface="Agency FB" pitchFamily="34" charset="0"/>
              </a:rPr>
              <a:t>GUIA </a:t>
            </a:r>
            <a:r>
              <a:rPr lang="pt-BR" dirty="0">
                <a:latin typeface="Agency FB" pitchFamily="34" charset="0"/>
              </a:rPr>
              <a:t>DO HARDWARE </a:t>
            </a:r>
            <a:r>
              <a:rPr lang="pt-BR" b="0" dirty="0">
                <a:latin typeface="Agency FB" pitchFamily="34" charset="0"/>
              </a:rPr>
              <a:t>– RAID 1 </a:t>
            </a:r>
            <a:r>
              <a:rPr lang="pt-BR" b="0" dirty="0" smtClean="0">
                <a:latin typeface="Agency FB" pitchFamily="34" charset="0"/>
              </a:rPr>
              <a:t>– </a:t>
            </a:r>
            <a:r>
              <a:rPr lang="pt-BR" dirty="0" smtClean="0">
                <a:latin typeface="Agency FB" pitchFamily="34" charset="0"/>
                <a:hlinkClick r:id="rId3"/>
              </a:rPr>
              <a:t>http</a:t>
            </a:r>
            <a:r>
              <a:rPr lang="pt-BR" dirty="0">
                <a:latin typeface="Agency FB" pitchFamily="34" charset="0"/>
                <a:hlinkClick r:id="rId3"/>
              </a:rPr>
              <a:t>://</a:t>
            </a:r>
            <a:r>
              <a:rPr lang="pt-BR" dirty="0" smtClean="0">
                <a:latin typeface="Agency FB" pitchFamily="34" charset="0"/>
                <a:hlinkClick r:id="rId3"/>
              </a:rPr>
              <a:t>www.hardware.com.br/termos/raid-1</a:t>
            </a:r>
            <a:r>
              <a:rPr lang="pt-BR" b="0" dirty="0" smtClean="0">
                <a:latin typeface="Agency FB" pitchFamily="34" charset="0"/>
              </a:rPr>
              <a:t>&gt;.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25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cial">
  <a:themeElements>
    <a:clrScheme name="Es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262</TotalTime>
  <Words>408</Words>
  <Application>Microsoft Office PowerPoint</Application>
  <PresentationFormat>Apresentação na tela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Essencial</vt:lpstr>
      <vt:lpstr>RAID 1</vt:lpstr>
      <vt:lpstr>RAID 1</vt:lpstr>
      <vt:lpstr>RAID 1</vt:lpstr>
      <vt:lpstr>RAID 1</vt:lpstr>
      <vt:lpstr>RAID 1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RAID 1</dc:title>
  <dc:creator>Ana Carolina</dc:creator>
  <cp:lastModifiedBy>Ana Carolina</cp:lastModifiedBy>
  <cp:revision>12</cp:revision>
  <dcterms:created xsi:type="dcterms:W3CDTF">2015-06-10T01:11:00Z</dcterms:created>
  <dcterms:modified xsi:type="dcterms:W3CDTF">2015-06-11T20:52:48Z</dcterms:modified>
</cp:coreProperties>
</file>