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75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70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4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0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980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35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3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00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2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28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4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3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9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0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16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86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6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102F-3582-4C69-8F79-2633C84EFF5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146B8-0940-4CBF-A395-46ACD25F7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94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21972"/>
            <a:ext cx="9144000" cy="934188"/>
          </a:xfrm>
        </p:spPr>
        <p:txBody>
          <a:bodyPr/>
          <a:lstStyle/>
          <a:p>
            <a:r>
              <a:rPr lang="pt-BR" dirty="0" err="1" smtClean="0"/>
              <a:t>Raid</a:t>
            </a:r>
            <a:r>
              <a:rPr lang="pt-BR" dirty="0" smtClean="0"/>
              <a:t> 100(10+0)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6777" y="2301271"/>
            <a:ext cx="9144000" cy="4408621"/>
          </a:xfrm>
        </p:spPr>
        <p:txBody>
          <a:bodyPr>
            <a:normAutofit/>
          </a:bodyPr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Carlos Alexandre</a:t>
            </a:r>
          </a:p>
          <a:p>
            <a:r>
              <a:rPr lang="pt-BR" dirty="0" smtClean="0"/>
              <a:t>Edson Andrade </a:t>
            </a:r>
          </a:p>
          <a:p>
            <a:r>
              <a:rPr lang="pt-BR" dirty="0" err="1" smtClean="0"/>
              <a:t>Fadrique</a:t>
            </a:r>
            <a:r>
              <a:rPr lang="pt-BR" dirty="0" smtClean="0"/>
              <a:t> Brito</a:t>
            </a:r>
          </a:p>
          <a:p>
            <a:r>
              <a:rPr lang="pt-BR" dirty="0" smtClean="0"/>
              <a:t>Geraldo Lucas 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Professor: Humberto </a:t>
            </a:r>
            <a:r>
              <a:rPr lang="pt-BR" dirty="0" err="1" smtClean="0"/>
              <a:t>Cecconi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102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Raid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explicar o RAID100 é preciso antes saber os conceitos de RAID. </a:t>
            </a:r>
            <a:r>
              <a:rPr lang="pt-BR" dirty="0" smtClean="0"/>
              <a:t>Essa </a:t>
            </a:r>
            <a:r>
              <a:rPr lang="pt-BR" dirty="0"/>
              <a:t>é uma tecnologia que une vários discos </a:t>
            </a:r>
            <a:r>
              <a:rPr lang="pt-BR" dirty="0" err="1"/>
              <a:t>rídigos</a:t>
            </a:r>
            <a:r>
              <a:rPr lang="pt-BR" dirty="0"/>
              <a:t> (</a:t>
            </a:r>
            <a:r>
              <a:rPr lang="pt-BR" dirty="0" err="1"/>
              <a:t>HD’s</a:t>
            </a:r>
            <a:r>
              <a:rPr lang="pt-BR" dirty="0"/>
              <a:t>) para se formar apenas uma unidade, fazendo com que os dois funcionem como um só (os mesmo dados são gravados em todos os HD’, isso chama-se redundância) fazendo com que se tenha uma proteção contra falhas e perdas de dados, pois caso um HD falhe os outros continuarão obtendo os dados. Para a formação do RAID é necessário ter, pelo menos, dois </a:t>
            </a:r>
            <a:r>
              <a:rPr lang="pt-BR" dirty="0" err="1"/>
              <a:t>HD’s</a:t>
            </a:r>
            <a:r>
              <a:rPr lang="pt-BR" dirty="0"/>
              <a:t>, assim sendo o Sistema Operacional (SO) irá tratar os dois como uma unidade lógica apenas. </a:t>
            </a:r>
          </a:p>
        </p:txBody>
      </p:sp>
    </p:spTree>
    <p:extLst>
      <p:ext uri="{BB962C8B-B14F-4D97-AF65-F5344CB8AC3E}">
        <p14:creationId xmlns:p14="http://schemas.microsoft.com/office/powerpoint/2010/main" val="181205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Para se entender o </a:t>
            </a:r>
            <a:r>
              <a:rPr lang="pt-BR" dirty="0" err="1" smtClean="0"/>
              <a:t>Raid</a:t>
            </a:r>
            <a:r>
              <a:rPr lang="pt-BR" dirty="0" smtClean="0"/>
              <a:t> 100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>
                <a:latin typeface="Berlin Sans FB Demi" panose="020E0802020502020306" pitchFamily="34" charset="0"/>
              </a:rPr>
              <a:t>RAID 0</a:t>
            </a:r>
          </a:p>
          <a:p>
            <a:pPr algn="ctr"/>
            <a:r>
              <a:rPr lang="pt-BR" sz="3200" dirty="0" smtClean="0">
                <a:latin typeface="Berlin Sans FB Demi" panose="020E0802020502020306" pitchFamily="34" charset="0"/>
              </a:rPr>
              <a:t>RAID 1</a:t>
            </a:r>
          </a:p>
          <a:p>
            <a:pPr algn="ctr"/>
            <a:r>
              <a:rPr lang="pt-BR" sz="3200" dirty="0" smtClean="0">
                <a:latin typeface="Berlin Sans FB Demi" panose="020E0802020502020306" pitchFamily="34" charset="0"/>
              </a:rPr>
              <a:t>RAID 1+0</a:t>
            </a:r>
          </a:p>
          <a:p>
            <a:pPr algn="ctr"/>
            <a:r>
              <a:rPr lang="pt-BR" sz="3200" dirty="0" smtClean="0">
                <a:latin typeface="Berlin Sans FB Demi" panose="020E0802020502020306" pitchFamily="34" charset="0"/>
              </a:rPr>
              <a:t>RAID 100</a:t>
            </a:r>
            <a:endParaRPr lang="pt-BR" sz="3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2193925"/>
            <a:ext cx="10820400" cy="402431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RAID 0 (Fracionamento)</a:t>
            </a:r>
            <a:r>
              <a:rPr lang="pt-BR" dirty="0"/>
              <a:t> </a:t>
            </a:r>
            <a:r>
              <a:rPr lang="pt-BR" dirty="0" smtClean="0"/>
              <a:t>–</a:t>
            </a:r>
          </a:p>
          <a:p>
            <a:pPr marL="0" indent="0" algn="ctr">
              <a:buNone/>
            </a:pPr>
            <a:r>
              <a:rPr lang="pt-BR" dirty="0" smtClean="0"/>
              <a:t>Os </a:t>
            </a:r>
            <a:r>
              <a:rPr lang="pt-BR" dirty="0"/>
              <a:t>dados são apenas divididos e gravados entre os discos. Não tem tolerância à perda de dados, visto que não existe redundância. Serve mais para melhorar a performance do PC, visto que esse tipo de distribuição de dados proporciona uma alta velocidade na gravação e leitura dos mesmos.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85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xraid0.jpg.pagespeed.ic.xSZLEh5LQOlligLrSJ1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6728" y="2019596"/>
            <a:ext cx="6868465" cy="4058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152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2193925"/>
            <a:ext cx="10820400" cy="4024313"/>
          </a:xfrm>
        </p:spPr>
        <p:txBody>
          <a:bodyPr/>
          <a:lstStyle/>
          <a:p>
            <a:pPr algn="ctr"/>
            <a:r>
              <a:rPr lang="pt-BR" b="1" dirty="0"/>
              <a:t>RAID 1 (Espelhamento)</a:t>
            </a:r>
            <a:r>
              <a:rPr lang="pt-BR" dirty="0"/>
              <a:t> – Adiciona </a:t>
            </a:r>
            <a:r>
              <a:rPr lang="pt-BR" dirty="0" err="1"/>
              <a:t>HD’s</a:t>
            </a:r>
            <a:r>
              <a:rPr lang="pt-BR" dirty="0"/>
              <a:t> paralelamente aos </a:t>
            </a:r>
            <a:r>
              <a:rPr lang="pt-BR" dirty="0" err="1"/>
              <a:t>HD’s</a:t>
            </a:r>
            <a:r>
              <a:rPr lang="pt-BR" dirty="0"/>
              <a:t> principais do PC. Os </a:t>
            </a:r>
            <a:r>
              <a:rPr lang="pt-BR" dirty="0" err="1"/>
              <a:t>HD’s</a:t>
            </a:r>
            <a:r>
              <a:rPr lang="pt-BR" dirty="0"/>
              <a:t> paralelos recebem o mesmo dado que os principais, tendo assim proteção à perca de dados, porém tem um processamento mais lento.</a:t>
            </a:r>
          </a:p>
          <a:p>
            <a:pPr algn="ctr"/>
            <a:r>
              <a:rPr lang="pt-BR" b="1" dirty="0"/>
              <a:t>RAID 10 (1+0)</a:t>
            </a:r>
            <a:r>
              <a:rPr lang="pt-BR" dirty="0"/>
              <a:t> – Usa-se no mínimo 4 discos. Usando o fator Espelhamento ele garante a redundância, ou seja, tem proteção contra falhas, usa-se discos de lotes diferentes em cada “lado” do espelho, sendo assim não só apenas seguro como também rápido.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0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ao que interessa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b="1" dirty="0"/>
              <a:t>RAID 100 (10+0)</a:t>
            </a:r>
            <a:r>
              <a:rPr lang="pt-BR" dirty="0"/>
              <a:t> – Esse método é implementado usando uma combinação de software(RAID 0) e hardware(RAID 10). O caso de perda de dados é igual ao RAID 10 onde pode ter a falha de um “lado” do espelho que o outro HD irá ainda carregar tais dados “perdidos</a:t>
            </a:r>
            <a:r>
              <a:rPr lang="pt-BR" dirty="0" smtClean="0"/>
              <a:t>”. </a:t>
            </a:r>
            <a:r>
              <a:rPr lang="pt-BR" dirty="0"/>
              <a:t>Deve ser ressaltado que esse nível de RAID espalha a carga entre vários controladores obtendo, então, melhor desempenho de leitura e gravação de dados. O RAID100 é principalmente indicado para grande banco de dados.</a:t>
            </a:r>
          </a:p>
          <a:p>
            <a:r>
              <a:rPr lang="pt-BR" dirty="0"/>
              <a:t>Segue abaixo uma ilustração do RAID100.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9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800px_RAID_100_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405056" cy="448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7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http://www.deinfo.ufrpe.br</a:t>
            </a:r>
            <a:r>
              <a:rPr lang="pt-BR" dirty="0" smtClean="0"/>
              <a:t>/</a:t>
            </a:r>
          </a:p>
          <a:p>
            <a:endParaRPr lang="pt-BR" dirty="0"/>
          </a:p>
          <a:p>
            <a:r>
              <a:rPr lang="pt-BR" dirty="0"/>
              <a:t>http://www.storagecraft.com</a:t>
            </a:r>
            <a:r>
              <a:rPr lang="pt-BR" dirty="0" smtClean="0"/>
              <a:t>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63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16</TotalTime>
  <Words>419</Words>
  <Application>Microsoft Office PowerPoint</Application>
  <PresentationFormat>Personalizar</PresentationFormat>
  <Paragraphs>27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Trilha de Vapor</vt:lpstr>
      <vt:lpstr>Raid 100(10+0)</vt:lpstr>
      <vt:lpstr>O que é Raid?</vt:lpstr>
      <vt:lpstr>Para se entender o Raid 100</vt:lpstr>
      <vt:lpstr>Apresentação do PowerPoint</vt:lpstr>
      <vt:lpstr>Apresentação do PowerPoint</vt:lpstr>
      <vt:lpstr>Apresentação do PowerPoint</vt:lpstr>
      <vt:lpstr>Vamos ao que interessa</vt:lpstr>
      <vt:lpstr>Apresentação do PowerPoint</vt:lpstr>
      <vt:lpstr>Fonte: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100(10+0)</dc:title>
  <dc:creator>Geraldo Lucas da Mata Oliveira</dc:creator>
  <cp:lastModifiedBy>FadriqueB</cp:lastModifiedBy>
  <cp:revision>8</cp:revision>
  <dcterms:created xsi:type="dcterms:W3CDTF">2015-06-11T14:15:56Z</dcterms:created>
  <dcterms:modified xsi:type="dcterms:W3CDTF">2015-06-11T22:23:13Z</dcterms:modified>
</cp:coreProperties>
</file>