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731E1C-FEBE-48AC-B227-08AE8C3A59D7}" type="datetimeFigureOut">
              <a:rPr lang="pt-BR" smtClean="0"/>
              <a:pPr/>
              <a:t>11/06/2015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36395A-0ACE-4791-9FD5-5466DCD9C6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boo.com.br/hardware/hd-ssd/entenda-quais-sao-os-tipos-de-raid/" TargetMode="External"/><Relationship Id="rId2" Type="http://schemas.openxmlformats.org/officeDocument/2006/relationships/hyperlink" Target="http://www.hardware.com.br/termos/raid-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3108" y="642918"/>
            <a:ext cx="6172200" cy="1894362"/>
          </a:xfrm>
        </p:spPr>
        <p:txBody>
          <a:bodyPr>
            <a:normAutofit/>
          </a:bodyPr>
          <a:lstStyle/>
          <a:p>
            <a:r>
              <a:rPr lang="pt-BR" sz="6600" dirty="0" smtClean="0"/>
              <a:t>RAID 5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6172200" cy="3071834"/>
          </a:xfrm>
        </p:spPr>
        <p:txBody>
          <a:bodyPr>
            <a:noAutofit/>
          </a:bodyPr>
          <a:lstStyle/>
          <a:p>
            <a:pPr algn="l"/>
            <a:r>
              <a:rPr lang="pt-BR" sz="1800" dirty="0" err="1" smtClean="0"/>
              <a:t>Prof</a:t>
            </a:r>
            <a:r>
              <a:rPr lang="pt-BR" sz="1800" dirty="0" smtClean="0"/>
              <a:t>:</a:t>
            </a:r>
          </a:p>
          <a:p>
            <a:pPr algn="l"/>
            <a:r>
              <a:rPr lang="pt-BR" sz="1800" dirty="0" smtClean="0"/>
              <a:t>Humberto </a:t>
            </a:r>
            <a:r>
              <a:rPr lang="pt-BR" sz="1800" dirty="0" err="1" smtClean="0"/>
              <a:t>Cecconi</a:t>
            </a:r>
            <a:endParaRPr lang="pt-BR" sz="1800" dirty="0" smtClean="0"/>
          </a:p>
          <a:p>
            <a:pPr algn="l"/>
            <a:endParaRPr lang="pt-BR" sz="1800" dirty="0" smtClean="0"/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ALUNOS: </a:t>
            </a:r>
          </a:p>
          <a:p>
            <a:pPr algn="l"/>
            <a:r>
              <a:rPr lang="pt-BR" sz="1800" dirty="0" smtClean="0"/>
              <a:t>GEOVANE NOVAES</a:t>
            </a:r>
          </a:p>
          <a:p>
            <a:pPr algn="l"/>
            <a:r>
              <a:rPr lang="pt-BR" sz="1800" dirty="0" smtClean="0"/>
              <a:t>MAXIMILIANO MELO</a:t>
            </a:r>
          </a:p>
          <a:p>
            <a:pPr algn="l"/>
            <a:r>
              <a:rPr lang="pt-BR" sz="1800" dirty="0" smtClean="0"/>
              <a:t>IVANILSON SILVA</a:t>
            </a:r>
          </a:p>
          <a:p>
            <a:pPr algn="l"/>
            <a:r>
              <a:rPr lang="pt-BR" sz="1800" dirty="0" smtClean="0"/>
              <a:t>PALMERIO FREITAS</a:t>
            </a:r>
            <a:endParaRPr lang="pt-BR" sz="1800" dirty="0"/>
          </a:p>
        </p:txBody>
      </p:sp>
      <p:pic>
        <p:nvPicPr>
          <p:cNvPr id="4" name="Imagem 3" descr="imagem ra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2285992"/>
            <a:ext cx="2714644" cy="271464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pturar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4836"/>
            <a:ext cx="8229600" cy="417856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CAPACIDADE DE ARMAZENAMENTO É :</a:t>
            </a:r>
            <a:endParaRPr lang="pt-BR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pturar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7" y="1620837"/>
            <a:ext cx="5143536" cy="266541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QUATRO DISCOS DE 1 TB POSSUI CAPACIDADE ULTILIZAVEL DE 3 TB</a:t>
            </a:r>
            <a:endParaRPr lang="pt-BR" dirty="0"/>
          </a:p>
        </p:txBody>
      </p:sp>
      <p:pic>
        <p:nvPicPr>
          <p:cNvPr id="5" name="Imagem 4" descr="Capturar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429132"/>
            <a:ext cx="4334075" cy="2214578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SEM UM DISCO APRESENTAR FALHA OS DADOS NÃO SERÃO PERDIDOS, PORÉM A PERFORMANCE IRÁ REDUZIR ATÉ A SUBSTITUIÇÃO DO DISCO</a:t>
            </a:r>
            <a:endParaRPr lang="pt-BR" sz="2800" dirty="0"/>
          </a:p>
        </p:txBody>
      </p:sp>
      <p:pic>
        <p:nvPicPr>
          <p:cNvPr id="6" name="Imagem 5" descr="Capturarulti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1857364"/>
            <a:ext cx="4500594" cy="2622247"/>
          </a:xfrm>
          <a:prstGeom prst="rect">
            <a:avLst/>
          </a:prstGeom>
        </p:spPr>
      </p:pic>
      <p:pic>
        <p:nvPicPr>
          <p:cNvPr id="10" name="Espaço Reservado para Conteúdo 9" descr="Capturar99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8661" y="4357695"/>
            <a:ext cx="4539751" cy="2500306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pturar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4071942"/>
            <a:ext cx="6085071" cy="249101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PORÉM SE DOIS DISCOS FALHAREM </a:t>
            </a:r>
            <a:r>
              <a:rPr lang="pt-BR" sz="2800" dirty="0" smtClean="0"/>
              <a:t>TODO VOLUME LÓGICO SERÁ PERDIDO !!!</a:t>
            </a:r>
            <a:endParaRPr lang="pt-BR" sz="2800" dirty="0"/>
          </a:p>
        </p:txBody>
      </p:sp>
      <p:pic>
        <p:nvPicPr>
          <p:cNvPr id="5" name="Imagem 4" descr="Capturar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14487"/>
            <a:ext cx="5857916" cy="226504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PORTANTO O RAID 5 PRIORIZA A REDUNDANCIA E A CAPACIDADE DE ARMAZENAMENTO AO INVÉZ DA PERFORMANCE....</a:t>
            </a:r>
            <a:endParaRPr lang="pt-BR" sz="36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Bibliografia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http://www.hardware.com.br/termos/raid-5</a:t>
            </a:r>
            <a:endParaRPr lang="pt-BR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u="sng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http://www.baboo.com.br/hardware/hd-ssd/entenda-quais-sao-os-tipos-de-raid/</a:t>
            </a:r>
            <a:endParaRPr lang="pt-BR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u="sng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pt-BR" u="sng" dirty="0" smtClean="0"/>
              <a:t>http://pt.wingwit.com/Ferragens/computer-drives-storage/8762.html#.VXnKq0aS_AE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571480"/>
            <a:ext cx="8329642" cy="5435811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 RAID 5 é um modo é muito utilizado em servidores com um grande número de </a:t>
            </a:r>
            <a:r>
              <a:rPr lang="pt-BR" sz="2800" dirty="0" err="1" smtClean="0"/>
              <a:t>HDs</a:t>
            </a:r>
            <a:r>
              <a:rPr lang="pt-BR" sz="2800" dirty="0" smtClean="0"/>
              <a:t>. Ele utiliza um método bastante engenhoso para criar uma camada de redundância, sacrificando apenas uma fração do espaço total, ele usa um sistema de paridade para manter a integridade dos dados,os arquivos são divididos de tamanho configurável e para cada grupo fragmentado e gerado um fragmento adicional ou seja contem códigos de paridade.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Qualquer composição RAID tem duas finalidades básicas: . Confiabilidade de dados e forte desempenho de entrada /saída</a:t>
            </a:r>
            <a:endParaRPr lang="pt-BR" sz="4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 BÁSICAS</a:t>
            </a:r>
            <a:endParaRPr lang="pt-BR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358246" cy="250033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RAID 5 possui duas características distintivas :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6000" dirty="0" err="1" smtClean="0"/>
              <a:t>striping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 e</a:t>
            </a:r>
            <a:br>
              <a:rPr lang="pt-BR" sz="6000" dirty="0" smtClean="0"/>
            </a:br>
            <a:r>
              <a:rPr lang="pt-BR" sz="6000" dirty="0" smtClean="0"/>
              <a:t> paridade distribuída.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285728"/>
            <a:ext cx="8329642" cy="5721563"/>
          </a:xfrm>
        </p:spPr>
        <p:txBody>
          <a:bodyPr>
            <a:normAutofit/>
          </a:bodyPr>
          <a:lstStyle/>
          <a:p>
            <a:pPr algn="just"/>
            <a:r>
              <a:rPr lang="pt-BR" sz="3600" dirty="0" err="1" smtClean="0"/>
              <a:t>Striping</a:t>
            </a:r>
            <a:r>
              <a:rPr lang="pt-BR" sz="3600" dirty="0" smtClean="0"/>
              <a:t> é a colocação de dados em várias unidades . Para descrevê-lo em termos financeiros , é uma diversificação de ativos, de modo que nenhuma unidade contém todos os dados.</a:t>
            </a:r>
          </a:p>
          <a:p>
            <a:pPr algn="just"/>
            <a:r>
              <a:rPr lang="pt-BR" sz="3600" dirty="0" smtClean="0"/>
              <a:t> </a:t>
            </a:r>
            <a:r>
              <a:rPr lang="pt-BR" sz="3600" dirty="0" err="1" smtClean="0"/>
              <a:t>Striping</a:t>
            </a:r>
            <a:r>
              <a:rPr lang="pt-BR" sz="3600" dirty="0" smtClean="0"/>
              <a:t> permite aumento de capacidade de armazenamento e desempenho melhorado.</a:t>
            </a:r>
            <a:endParaRPr lang="pt-BR" sz="36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285728"/>
            <a:ext cx="8329642" cy="572156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/>
              <a:t>A paridade completa a segunda metade da equação RAID 5 - tolerância a falhas .</a:t>
            </a:r>
          </a:p>
          <a:p>
            <a:pPr algn="just"/>
            <a:endParaRPr lang="pt-BR" sz="3600" dirty="0" smtClean="0"/>
          </a:p>
          <a:p>
            <a:pPr algn="just"/>
            <a:r>
              <a:rPr lang="pt-BR" sz="3600" dirty="0" smtClean="0"/>
              <a:t> A tolerância a falhas é essencialmente uma rede de segurança , é garantir que, se uma unidade falhar, os dados permanecem intactos nas outras unidades..</a:t>
            </a:r>
            <a:endParaRPr lang="pt-BR" sz="36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Pelo menos três discos são necessários para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RAID 5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4" name="Imagem 3" descr="Captura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77" y="2500306"/>
            <a:ext cx="6278391" cy="3231018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PODE SER AUMENTADO ADICIONANDO NOVOS DISCOS</a:t>
            </a:r>
            <a:endParaRPr lang="pt-BR" dirty="0"/>
          </a:p>
        </p:txBody>
      </p:sp>
      <p:pic>
        <p:nvPicPr>
          <p:cNvPr id="6" name="Espaço Reservado para Conteúdo 5" descr="Capturar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32"/>
            <a:ext cx="8229600" cy="4208574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VELOCIDADE IRÁ AUMENTAR, PORÉM DE FORMA INFERIOR A LEITURA DEVIDO A SOBRECARCA DO CALCULO DE PARIDADE E ARMAZENAMENTO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</TotalTime>
  <Words>291</Words>
  <Application>Microsoft Office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Concurso</vt:lpstr>
      <vt:lpstr>RAID 5</vt:lpstr>
      <vt:lpstr>Slide 2</vt:lpstr>
      <vt:lpstr>FINALIDADES BÁSICAS</vt:lpstr>
      <vt:lpstr>RAID 5 possui duas características distintivas :   striping  e  paridade distribuída.  </vt:lpstr>
      <vt:lpstr>Slide 5</vt:lpstr>
      <vt:lpstr>Slide 6</vt:lpstr>
      <vt:lpstr>REQUISITOS</vt:lpstr>
      <vt:lpstr>PODE SER AUMENTADO ADICIONANDO NOVOS DISCOS</vt:lpstr>
      <vt:lpstr>Slide 9</vt:lpstr>
      <vt:lpstr>A CAPACIDADE DE ARMAZENAMENTO É :</vt:lpstr>
      <vt:lpstr>QUATRO DISCOS DE 1 TB POSSUI CAPACIDADE ULTILIZAVEL DE 3 TB</vt:lpstr>
      <vt:lpstr> SEM UM DISCO APRESENTAR FALHA OS DADOS NÃO SERÃO PERDIDOS, PORÉM A PERFORMANCE IRÁ REDUZIR ATÉ A SUBSTITUIÇÃO DO DISCO</vt:lpstr>
      <vt:lpstr>PORÉM SE DOIS DISCOS FALHAREM TODO VOLUME LÓGICO SERÁ PERDIDO !!!</vt:lpstr>
      <vt:lpstr>Slide 14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5</dc:title>
  <dc:creator>Geovane-note</dc:creator>
  <cp:lastModifiedBy>Geovane-note</cp:lastModifiedBy>
  <cp:revision>16</cp:revision>
  <dcterms:created xsi:type="dcterms:W3CDTF">2015-06-11T15:28:54Z</dcterms:created>
  <dcterms:modified xsi:type="dcterms:W3CDTF">2015-06-11T19:45:46Z</dcterms:modified>
</cp:coreProperties>
</file>