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0" autoAdjust="0"/>
    <p:restoredTop sz="94660"/>
  </p:normalViewPr>
  <p:slideViewPr>
    <p:cSldViewPr>
      <p:cViewPr varScale="1">
        <p:scale>
          <a:sx n="68" d="100"/>
          <a:sy n="68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59A75A-A8AB-45D2-A58F-ADEFD27FA2F1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5DDA35-0D52-4851-943C-B926884854E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59A75A-A8AB-45D2-A58F-ADEFD27FA2F1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5DDA35-0D52-4851-943C-B926884854E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59A75A-A8AB-45D2-A58F-ADEFD27FA2F1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5DDA35-0D52-4851-943C-B926884854E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59A75A-A8AB-45D2-A58F-ADEFD27FA2F1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5DDA35-0D52-4851-943C-B926884854E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59A75A-A8AB-45D2-A58F-ADEFD27FA2F1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5DDA35-0D52-4851-943C-B926884854E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59A75A-A8AB-45D2-A58F-ADEFD27FA2F1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5DDA35-0D52-4851-943C-B926884854E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59A75A-A8AB-45D2-A58F-ADEFD27FA2F1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5DDA35-0D52-4851-943C-B926884854E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59A75A-A8AB-45D2-A58F-ADEFD27FA2F1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5DDA35-0D52-4851-943C-B926884854E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59A75A-A8AB-45D2-A58F-ADEFD27FA2F1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5DDA35-0D52-4851-943C-B926884854E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59A75A-A8AB-45D2-A58F-ADEFD27FA2F1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5DDA35-0D52-4851-943C-B926884854E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edondar Retângulo em um Canto Único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59A75A-A8AB-45D2-A58F-ADEFD27FA2F1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5DDA35-0D52-4851-943C-B926884854E2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059A75A-A8AB-45D2-A58F-ADEFD27FA2F1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E5DDA35-0D52-4851-943C-B926884854E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RAID – NÍVEL 4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Ramon </a:t>
            </a:r>
            <a:r>
              <a:rPr lang="pt-BR" dirty="0" err="1" smtClean="0"/>
              <a:t>Sposito</a:t>
            </a:r>
            <a:r>
              <a:rPr lang="pt-BR" dirty="0" smtClean="0"/>
              <a:t>, </a:t>
            </a:r>
            <a:r>
              <a:rPr lang="pt-BR" dirty="0" err="1" smtClean="0"/>
              <a:t>Wanner</a:t>
            </a:r>
            <a:r>
              <a:rPr lang="pt-BR" dirty="0" smtClean="0"/>
              <a:t> Menezes, Rodrigo </a:t>
            </a:r>
            <a:r>
              <a:rPr lang="pt-BR" dirty="0" err="1" smtClean="0"/>
              <a:t>Bertucci</a:t>
            </a:r>
            <a:r>
              <a:rPr lang="pt-BR" dirty="0" smtClean="0"/>
              <a:t>, Fábio Diniz, </a:t>
            </a:r>
            <a:r>
              <a:rPr lang="pt-BR" dirty="0" err="1" smtClean="0"/>
              <a:t>Jonathas</a:t>
            </a:r>
            <a:r>
              <a:rPr lang="pt-BR" dirty="0" smtClean="0"/>
              <a:t> Corrêa Alves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RAIDS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dirty="0" smtClean="0"/>
              <a:t>breviação </a:t>
            </a:r>
            <a:r>
              <a:rPr lang="pt-BR" dirty="0" smtClean="0"/>
              <a:t>de </a:t>
            </a:r>
            <a:r>
              <a:rPr lang="pt-BR" i="1" dirty="0" err="1" smtClean="0"/>
              <a:t>Redundant</a:t>
            </a:r>
            <a:r>
              <a:rPr lang="pt-BR" i="1" dirty="0" smtClean="0"/>
              <a:t> </a:t>
            </a:r>
            <a:r>
              <a:rPr lang="pt-BR" i="1" dirty="0" err="1" smtClean="0"/>
              <a:t>Array</a:t>
            </a:r>
            <a:r>
              <a:rPr lang="pt-BR" i="1" dirty="0" smtClean="0"/>
              <a:t> </a:t>
            </a:r>
            <a:r>
              <a:rPr lang="pt-BR" i="1" dirty="0" err="1" smtClean="0"/>
              <a:t>of</a:t>
            </a:r>
            <a:r>
              <a:rPr lang="pt-BR" i="1" dirty="0" smtClean="0"/>
              <a:t> </a:t>
            </a:r>
            <a:r>
              <a:rPr lang="pt-BR" i="1" dirty="0" err="1" smtClean="0"/>
              <a:t>Independent</a:t>
            </a:r>
            <a:r>
              <a:rPr lang="pt-BR" i="1" dirty="0" smtClean="0"/>
              <a:t> Disks,</a:t>
            </a:r>
            <a:r>
              <a:rPr lang="pt-BR" dirty="0" smtClean="0"/>
              <a:t> que em português significa Arranjo Redundante de Discos Independentes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Propósito: Agrupar </a:t>
            </a:r>
            <a:r>
              <a:rPr lang="pt-BR" dirty="0" err="1" smtClean="0"/>
              <a:t>HD’S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RAIDS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Utilizado para espelhar (</a:t>
            </a:r>
            <a:r>
              <a:rPr lang="pt-BR" dirty="0" err="1" smtClean="0"/>
              <a:t>mirroring</a:t>
            </a:r>
            <a:r>
              <a:rPr lang="pt-BR" dirty="0" smtClean="0"/>
              <a:t>) ou dividir (data </a:t>
            </a:r>
            <a:r>
              <a:rPr lang="pt-BR" dirty="0" err="1" smtClean="0"/>
              <a:t>stripping</a:t>
            </a:r>
            <a:r>
              <a:rPr lang="pt-BR" dirty="0" smtClean="0"/>
              <a:t>) os dados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MTBF: tempo entre falhas igual entre um HD separado e o RAID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RAIDS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Versatilidade em aumentar tamanho e preço</a:t>
            </a:r>
          </a:p>
          <a:p>
            <a:endParaRPr lang="pt-BR" dirty="0" smtClean="0"/>
          </a:p>
          <a:p>
            <a:r>
              <a:rPr lang="pt-BR" dirty="0" smtClean="0"/>
              <a:t>Níveis de RAID </a:t>
            </a:r>
          </a:p>
          <a:p>
            <a:endParaRPr lang="pt-BR" dirty="0" smtClean="0"/>
          </a:p>
          <a:p>
            <a:r>
              <a:rPr lang="pt-BR" dirty="0" smtClean="0"/>
              <a:t>Exceção do JBOD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RAID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Funcionamento parecido com o 3</a:t>
            </a:r>
          </a:p>
          <a:p>
            <a:endParaRPr lang="pt-BR" dirty="0" smtClean="0"/>
          </a:p>
          <a:p>
            <a:r>
              <a:rPr lang="pt-BR" dirty="0" smtClean="0"/>
              <a:t>Disk </a:t>
            </a:r>
            <a:r>
              <a:rPr lang="pt-BR" dirty="0" err="1" smtClean="0"/>
              <a:t>Stripping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 descr="Faixas de disco - Striping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81250"/>
            <a:ext cx="4785320" cy="2703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RAID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Recriação de arquivos perdidos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Disco de paridade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RAID 4</a:t>
            </a:r>
            <a:endParaRPr lang="pt-BR" dirty="0"/>
          </a:p>
        </p:txBody>
      </p:sp>
      <p:pic>
        <p:nvPicPr>
          <p:cNvPr id="4" name="Espaço Reservado para Conteúdo 3" descr="RAID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04962"/>
            <a:ext cx="4972546" cy="304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RAID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Faixas largas ao contrário do 3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Uso mais para leitura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RAID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Bom á falhas</a:t>
            </a:r>
          </a:p>
          <a:p>
            <a:endParaRPr lang="pt-BR" dirty="0" smtClean="0"/>
          </a:p>
          <a:p>
            <a:r>
              <a:rPr lang="pt-BR" dirty="0" smtClean="0"/>
              <a:t>Custo Baixo</a:t>
            </a:r>
          </a:p>
          <a:p>
            <a:endParaRPr lang="pt-BR" dirty="0" smtClean="0"/>
          </a:p>
          <a:p>
            <a:r>
              <a:rPr lang="pt-BR" smtClean="0"/>
              <a:t>Hardware médio - alto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25</TotalTime>
  <Words>135</Words>
  <Application>Microsoft Office PowerPoint</Application>
  <PresentationFormat>Apresentação na tela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Aspecto</vt:lpstr>
      <vt:lpstr>RAID – NÍVEL 4</vt:lpstr>
      <vt:lpstr>O QUE SÃO RAIDS</vt:lpstr>
      <vt:lpstr>O QUE SÃO RAIDS</vt:lpstr>
      <vt:lpstr>O QUE SÃO RAIDS</vt:lpstr>
      <vt:lpstr>RAID 4</vt:lpstr>
      <vt:lpstr>RAID 4</vt:lpstr>
      <vt:lpstr>RAID 4</vt:lpstr>
      <vt:lpstr>RAID 4</vt:lpstr>
      <vt:lpstr>RAID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gabriel</dc:creator>
  <cp:lastModifiedBy>gabriel</cp:lastModifiedBy>
  <cp:revision>3</cp:revision>
  <dcterms:created xsi:type="dcterms:W3CDTF">2015-06-11T03:01:37Z</dcterms:created>
  <dcterms:modified xsi:type="dcterms:W3CDTF">2015-06-11T03:26:48Z</dcterms:modified>
</cp:coreProperties>
</file>