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7" r:id="rId3"/>
    <p:sldId id="288" r:id="rId4"/>
    <p:sldId id="256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84875" autoAdjust="0"/>
  </p:normalViewPr>
  <p:slideViewPr>
    <p:cSldViewPr>
      <p:cViewPr varScale="1">
        <p:scale>
          <a:sx n="62" d="100"/>
          <a:sy n="62" d="100"/>
        </p:scale>
        <p:origin x="-159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FAB-9426-430B-AE86-FD44CB13EC90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01B1-93EC-4BA6-B862-DF9CAF397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83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FAB-9426-430B-AE86-FD44CB13EC90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01B1-93EC-4BA6-B862-DF9CAF397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55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FAB-9426-430B-AE86-FD44CB13EC90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01B1-93EC-4BA6-B862-DF9CAF397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70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FAB-9426-430B-AE86-FD44CB13EC90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01B1-93EC-4BA6-B862-DF9CAF397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37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FAB-9426-430B-AE86-FD44CB13EC90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01B1-93EC-4BA6-B862-DF9CAF397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28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FAB-9426-430B-AE86-FD44CB13EC90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01B1-93EC-4BA6-B862-DF9CAF397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11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FAB-9426-430B-AE86-FD44CB13EC90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01B1-93EC-4BA6-B862-DF9CAF397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90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FAB-9426-430B-AE86-FD44CB13EC90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01B1-93EC-4BA6-B862-DF9CAF397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37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FAB-9426-430B-AE86-FD44CB13EC90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01B1-93EC-4BA6-B862-DF9CAF397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2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FAB-9426-430B-AE86-FD44CB13EC90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01B1-93EC-4BA6-B862-DF9CAF397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58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FAB-9426-430B-AE86-FD44CB13EC90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01B1-93EC-4BA6-B862-DF9CAF397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06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B2FAB-9426-430B-AE86-FD44CB13EC90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E01B1-93EC-4BA6-B862-DF9CAF397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16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cap="small" dirty="0" smtClean="0">
                <a:solidFill>
                  <a:srgbClr val="FF0000"/>
                </a:solidFill>
              </a:rPr>
              <a:t>Aula de economia e finanças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cap="small" dirty="0" smtClean="0"/>
              <a:t>PROFESSOR</a:t>
            </a:r>
            <a:r>
              <a:rPr lang="pt-BR" b="1" cap="small" dirty="0"/>
              <a:t>:</a:t>
            </a:r>
            <a:r>
              <a:rPr lang="pt-BR" cap="small" dirty="0"/>
              <a:t> </a:t>
            </a:r>
            <a:r>
              <a:rPr lang="pt-BR" cap="small" dirty="0" err="1"/>
              <a:t>otávio</a:t>
            </a:r>
            <a:r>
              <a:rPr lang="pt-BR" cap="small" dirty="0"/>
              <a:t> </a:t>
            </a:r>
            <a:r>
              <a:rPr lang="pt-BR" cap="small" dirty="0" err="1"/>
              <a:t>luiz</a:t>
            </a:r>
            <a:r>
              <a:rPr lang="pt-BR" cap="small" dirty="0"/>
              <a:t> </a:t>
            </a:r>
            <a:r>
              <a:rPr lang="pt-BR" cap="small" dirty="0" smtClean="0"/>
              <a:t>machado</a:t>
            </a:r>
          </a:p>
          <a:p>
            <a:pPr marL="0" indent="0">
              <a:buNone/>
            </a:pPr>
            <a:r>
              <a:rPr lang="pt-BR" cap="small" dirty="0" smtClean="0"/>
              <a:t>09 de abril de 2015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141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438150"/>
            <a:ext cx="8096250" cy="598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89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419100"/>
            <a:ext cx="802005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971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385763"/>
            <a:ext cx="8134350" cy="608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77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6238"/>
            <a:ext cx="8077200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42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371475"/>
            <a:ext cx="8124825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48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390525"/>
            <a:ext cx="8124825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138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1475"/>
            <a:ext cx="807720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3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400050"/>
            <a:ext cx="8086725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670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409575"/>
            <a:ext cx="8143875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720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6238"/>
            <a:ext cx="8077200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14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u="sng" dirty="0"/>
              <a:t>DISCUSSÃO DO </a:t>
            </a:r>
            <a:r>
              <a:rPr lang="pt-BR" b="1" u="sng" dirty="0" smtClean="0"/>
              <a:t>FILME COM A PALESTRA DO DAVID PORTES</a:t>
            </a:r>
            <a:r>
              <a:rPr lang="pt-BR" b="1" u="sng" dirty="0"/>
              <a:t/>
            </a:r>
            <a:br>
              <a:rPr lang="pt-BR" b="1" u="sng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457200" lvl="1" indent="0">
              <a:buNone/>
            </a:pPr>
            <a:r>
              <a:rPr lang="pt-BR" dirty="0" smtClean="0"/>
              <a:t>Quais questões econômicas foram tratadas pelo David na sua palestra?</a:t>
            </a:r>
            <a:endParaRPr lang="pt-BR" dirty="0"/>
          </a:p>
        </p:txBody>
      </p:sp>
      <p:pic>
        <p:nvPicPr>
          <p:cNvPr id="1026" name="Picture 2" descr="http://palavra.com/v2/wp-content/uploads/2012/01/david-por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9341"/>
            <a:ext cx="217170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n.i.uol.com.br/empregos/album/2011-camelo-David-Portes_f_0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2095500"/>
            <a:ext cx="68961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510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57188"/>
            <a:ext cx="8162925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076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381000"/>
            <a:ext cx="806767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049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85763"/>
            <a:ext cx="8096250" cy="608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941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371475"/>
            <a:ext cx="8124825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383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371475"/>
            <a:ext cx="8124825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984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381000"/>
            <a:ext cx="808672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093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371475"/>
            <a:ext cx="813435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1083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361950"/>
            <a:ext cx="8105775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400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85763"/>
            <a:ext cx="8096250" cy="608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019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57188"/>
            <a:ext cx="8096250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08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ALGUMAS QUESTÕES ECONÔMICAS TRAZIDAS PELA FALA DO DAVID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Colaborador;</a:t>
            </a:r>
          </a:p>
          <a:p>
            <a:r>
              <a:rPr lang="pt-BR" dirty="0" smtClean="0"/>
              <a:t>Marketing;</a:t>
            </a:r>
          </a:p>
          <a:p>
            <a:r>
              <a:rPr lang="pt-BR" dirty="0" smtClean="0"/>
              <a:t>Venda;</a:t>
            </a:r>
          </a:p>
          <a:p>
            <a:r>
              <a:rPr lang="pt-BR" dirty="0" smtClean="0"/>
              <a:t>Pós-Venda;</a:t>
            </a:r>
          </a:p>
          <a:p>
            <a:r>
              <a:rPr lang="pt-BR" dirty="0" smtClean="0"/>
              <a:t>Meta (sonho);</a:t>
            </a:r>
          </a:p>
          <a:p>
            <a:r>
              <a:rPr lang="pt-BR" dirty="0" smtClean="0"/>
              <a:t>Pesquisa de Mercado;</a:t>
            </a:r>
          </a:p>
          <a:p>
            <a:r>
              <a:rPr lang="pt-BR" dirty="0" smtClean="0"/>
              <a:t>Cliente.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3647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385763"/>
            <a:ext cx="8124825" cy="608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547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6238"/>
            <a:ext cx="8162925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65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9737"/>
            <a:ext cx="7772400" cy="878984"/>
          </a:xfrm>
        </p:spPr>
        <p:txBody>
          <a:bodyPr>
            <a:normAutofit/>
          </a:bodyPr>
          <a:lstStyle/>
          <a:p>
            <a:r>
              <a:rPr lang="pt-B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EQUILÍBRIO DO MERCADO</a:t>
            </a:r>
            <a:endParaRPr lang="pt-BR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7743825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06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FALHAS DE MERCADO E O CONTROLE DO GOVERNO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1"/>
          <a:stretch/>
        </p:blipFill>
        <p:spPr bwMode="auto">
          <a:xfrm>
            <a:off x="179512" y="1701164"/>
            <a:ext cx="7962900" cy="515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OFERTA E DEMANDA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795337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38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423863"/>
            <a:ext cx="8115300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89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81000"/>
            <a:ext cx="8001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44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447675"/>
            <a:ext cx="8134350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2541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76</Words>
  <Application>Microsoft Office PowerPoint</Application>
  <PresentationFormat>Apresentação na tela (4:3)</PresentationFormat>
  <Paragraphs>16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Tema do Office</vt:lpstr>
      <vt:lpstr>Aula de economia e finanças</vt:lpstr>
      <vt:lpstr>DISCUSSÃO DO FILME COM A PALESTRA DO DAVID PORTES </vt:lpstr>
      <vt:lpstr>ALGUMAS QUESTÕES ECONÔMICAS TRAZIDAS PELA FALA DO DAVID</vt:lpstr>
      <vt:lpstr>O EQUILÍBRIO DO MERCADO</vt:lpstr>
      <vt:lpstr>FALHAS DE MERCADO E O CONTROLE DO GOVERNO</vt:lpstr>
      <vt:lpstr>OFERTA E DEMANDA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luiz machado</dc:creator>
  <cp:lastModifiedBy>FadriqueB</cp:lastModifiedBy>
  <cp:revision>42</cp:revision>
  <dcterms:created xsi:type="dcterms:W3CDTF">2015-02-28T14:11:21Z</dcterms:created>
  <dcterms:modified xsi:type="dcterms:W3CDTF">2015-04-17T13:30:51Z</dcterms:modified>
</cp:coreProperties>
</file>