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1" r:id="rId3"/>
    <p:sldId id="262" r:id="rId4"/>
    <p:sldId id="259" r:id="rId5"/>
    <p:sldId id="264" r:id="rId6"/>
    <p:sldId id="257" r:id="rId7"/>
    <p:sldId id="260" r:id="rId8"/>
    <p:sldId id="263" r:id="rId9"/>
    <p:sldId id="265" r:id="rId10"/>
    <p:sldId id="266" r:id="rId11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Estilo Mé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39" autoAdjust="0"/>
    <p:restoredTop sz="94660"/>
  </p:normalViewPr>
  <p:slideViewPr>
    <p:cSldViewPr>
      <p:cViewPr varScale="1">
        <p:scale>
          <a:sx n="87" d="100"/>
          <a:sy n="87" d="100"/>
        </p:scale>
        <p:origin x="-104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A62-83AF-4441-9340-D12CD4B04E87}" type="datetimeFigureOut">
              <a:rPr lang="pt-BR" smtClean="0"/>
              <a:t>23/04/2015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8DCB-130B-4A85-BA94-97DB68D0CAD3}" type="slidenum">
              <a:rPr lang="pt-BR" smtClean="0"/>
              <a:t>‹nº›</a:t>
            </a:fld>
            <a:endParaRPr lang="pt-BR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A62-83AF-4441-9340-D12CD4B04E87}" type="datetimeFigureOut">
              <a:rPr lang="pt-BR" smtClean="0"/>
              <a:t>23/04/2015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8DCB-130B-4A85-BA94-97DB68D0CAD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A62-83AF-4441-9340-D12CD4B04E87}" type="datetimeFigureOut">
              <a:rPr lang="pt-BR" smtClean="0"/>
              <a:t>23/04/2015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8DCB-130B-4A85-BA94-97DB68D0CAD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A62-83AF-4441-9340-D12CD4B04E87}" type="datetimeFigureOut">
              <a:rPr lang="pt-BR" smtClean="0"/>
              <a:t>23/04/2015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8DCB-130B-4A85-BA94-97DB68D0CAD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A62-83AF-4441-9340-D12CD4B04E87}" type="datetimeFigureOut">
              <a:rPr lang="pt-BR" smtClean="0"/>
              <a:t>23/04/2015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8DCB-130B-4A85-BA94-97DB68D0CAD3}" type="slidenum">
              <a:rPr lang="pt-BR" smtClean="0"/>
              <a:t>‹nº›</a:t>
            </a:fld>
            <a:endParaRPr lang="pt-BR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A62-83AF-4441-9340-D12CD4B04E87}" type="datetimeFigureOut">
              <a:rPr lang="pt-BR" smtClean="0"/>
              <a:t>23/04/2015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8DCB-130B-4A85-BA94-97DB68D0CAD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A62-83AF-4441-9340-D12CD4B04E87}" type="datetimeFigureOut">
              <a:rPr lang="pt-BR" smtClean="0"/>
              <a:t>23/04/2015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8DCB-130B-4A85-BA94-97DB68D0CAD3}" type="slidenum">
              <a:rPr lang="pt-BR" smtClean="0"/>
              <a:t>‹nº›</a:t>
            </a:fld>
            <a:endParaRPr lang="pt-BR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A62-83AF-4441-9340-D12CD4B04E87}" type="datetimeFigureOut">
              <a:rPr lang="pt-BR" smtClean="0"/>
              <a:t>23/04/2015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8DCB-130B-4A85-BA94-97DB68D0CAD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A62-83AF-4441-9340-D12CD4B04E87}" type="datetimeFigureOut">
              <a:rPr lang="pt-BR" smtClean="0"/>
              <a:t>23/04/2015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8DCB-130B-4A85-BA94-97DB68D0CAD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A62-83AF-4441-9340-D12CD4B04E87}" type="datetimeFigureOut">
              <a:rPr lang="pt-BR" smtClean="0"/>
              <a:t>23/04/2015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8DCB-130B-4A85-BA94-97DB68D0CAD3}" type="slidenum">
              <a:rPr lang="pt-BR" smtClean="0"/>
              <a:t>‹nº›</a:t>
            </a:fld>
            <a:endParaRPr lang="pt-BR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22A62-83AF-4441-9340-D12CD4B04E87}" type="datetimeFigureOut">
              <a:rPr lang="pt-BR" smtClean="0"/>
              <a:t>23/04/2015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168DCB-130B-4A85-BA94-97DB68D0CAD3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fld id="{A6B22A62-83AF-4441-9340-D12CD4B04E87}" type="datetimeFigureOut">
              <a:rPr lang="pt-BR" smtClean="0"/>
              <a:t>23/04/2015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fld id="{9B168DCB-130B-4A85-BA94-97DB68D0CAD3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16632"/>
            <a:ext cx="9144000" cy="2664296"/>
          </a:xfrm>
        </p:spPr>
        <p:txBody>
          <a:bodyPr>
            <a:normAutofit/>
          </a:bodyPr>
          <a:lstStyle/>
          <a:p>
            <a:r>
              <a:rPr lang="pt-BR" dirty="0" smtClean="0">
                <a:ea typeface="Batang" panose="02030600000101010101" pitchFamily="18" charset="-127"/>
                <a:cs typeface="Aharoni" panose="02010803020104030203" pitchFamily="2" charset="-79"/>
              </a:rPr>
              <a:t>TAXA SELIC</a:t>
            </a:r>
            <a:r>
              <a:rPr lang="pt-BR" dirty="0" smtClean="0">
                <a:latin typeface="Batang" panose="02030600000101010101" pitchFamily="18" charset="-127"/>
                <a:ea typeface="Batang" panose="02030600000101010101" pitchFamily="18" charset="-127"/>
                <a:cs typeface="Aharoni" panose="02010803020104030203" pitchFamily="2" charset="-79"/>
              </a:rPr>
              <a:t/>
            </a:r>
            <a:br>
              <a:rPr lang="pt-BR" dirty="0" smtClean="0">
                <a:latin typeface="Batang" panose="02030600000101010101" pitchFamily="18" charset="-127"/>
                <a:ea typeface="Batang" panose="02030600000101010101" pitchFamily="18" charset="-127"/>
                <a:cs typeface="Aharoni" panose="02010803020104030203" pitchFamily="2" charset="-79"/>
              </a:rPr>
            </a:br>
            <a:endParaRPr lang="pt-BR" dirty="0">
              <a:latin typeface="Batang" panose="02030600000101010101" pitchFamily="18" charset="-127"/>
              <a:ea typeface="Batang" panose="02030600000101010101" pitchFamily="18" charset="-127"/>
              <a:cs typeface="Aharoni" panose="02010803020104030203" pitchFamily="2" charset="-79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1" dirty="0" smtClean="0">
                <a:solidFill>
                  <a:schemeClr val="tx1"/>
                </a:solidFill>
              </a:rPr>
              <a:t>Sistema Especial de Liquidação e Custódia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2488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Heitor Souza</a:t>
            </a:r>
          </a:p>
          <a:p>
            <a:r>
              <a:rPr lang="pt-BR" dirty="0" smtClean="0"/>
              <a:t>Leonardo Baldo</a:t>
            </a:r>
          </a:p>
          <a:p>
            <a:r>
              <a:rPr lang="pt-BR" smtClean="0"/>
              <a:t>Leopoldo Ferreira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7176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é a taxa SELIC?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Quem a divulga.</a:t>
            </a:r>
          </a:p>
          <a:p>
            <a:endParaRPr lang="pt-BR" dirty="0" smtClean="0"/>
          </a:p>
          <a:p>
            <a:r>
              <a:rPr lang="pt-BR" dirty="0" smtClean="0"/>
              <a:t>É a taxa que </a:t>
            </a:r>
            <a:r>
              <a:rPr lang="pt-BR" smtClean="0"/>
              <a:t>baliza </a:t>
            </a:r>
            <a:r>
              <a:rPr lang="pt-BR" smtClean="0"/>
              <a:t>todas </a:t>
            </a:r>
            <a:r>
              <a:rPr lang="pt-BR" dirty="0" smtClean="0"/>
              <a:t>as demais.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0112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 que ela tem a ver comigo?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Caso não controlada, você pagará.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17196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Leopoldo\Desktop\taxa selic 12 mese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-7292"/>
            <a:ext cx="5236476" cy="689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0446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Cronograma</a:t>
            </a:r>
            <a:endParaRPr lang="pt-BR" dirty="0"/>
          </a:p>
        </p:txBody>
      </p:sp>
      <p:graphicFrame>
        <p:nvGraphicFramePr>
          <p:cNvPr id="9" name="Espaço Reservado para Conteúdo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58118371"/>
              </p:ext>
            </p:extLst>
          </p:nvPr>
        </p:nvGraphicFramePr>
        <p:xfrm>
          <a:off x="457200" y="1600200"/>
          <a:ext cx="8229600" cy="1483360"/>
        </p:xfrm>
        <a:graphic>
          <a:graphicData uri="http://schemas.openxmlformats.org/drawingml/2006/table">
            <a:tbl>
              <a:tblPr firstCol="1" bandRow="1">
                <a:tableStyleId>{5C22544A-7EE6-4342-B048-85BDC9FD1C3A}</a:tableStyleId>
              </a:tblPr>
              <a:tblGrid>
                <a:gridCol w="2314600"/>
                <a:gridCol w="1800200"/>
                <a:gridCol w="2057400"/>
                <a:gridCol w="2057400"/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Items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21/04/2015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22/04/2015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 smtClean="0"/>
                        <a:t>23/04/2015</a:t>
                      </a:r>
                      <a:endParaRPr lang="pt-B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1.Pesquisa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2.Desenvolvimento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pt-BR" dirty="0" smtClean="0"/>
                        <a:t>3.Apresentação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149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Fala slide 2: A taxa SELIC é divulgada pelo Comitê de Política Monetária (COPOM). Ela tem vital importância na economia, pois as taxas de juros cobradas pelo mercado são balizadas pela mesma.</a:t>
            </a:r>
          </a:p>
          <a:p>
            <a:pPr marL="0" indent="0">
              <a:buNone/>
            </a:pPr>
            <a:r>
              <a:rPr lang="pt-BR" dirty="0" smtClean="0"/>
              <a:t>Do </a:t>
            </a:r>
            <a:r>
              <a:rPr lang="pt-BR" dirty="0"/>
              <a:t>ponto de vista governamental, quando aumenta a taxa SELIC, diminui o consumo das pessoas incentivando a </a:t>
            </a:r>
            <a:r>
              <a:rPr lang="pt-BR" dirty="0" smtClean="0"/>
              <a:t>pouparem não fazerem cheque especial ou as parcelas serão mais caras, </a:t>
            </a:r>
            <a:r>
              <a:rPr lang="pt-BR" dirty="0"/>
              <a:t>com isso diminui o consumo acima do que se produz, porque </a:t>
            </a:r>
            <a:r>
              <a:rPr lang="pt-BR" dirty="0" smtClean="0"/>
              <a:t>caso ocorra </a:t>
            </a:r>
            <a:r>
              <a:rPr lang="pt-BR" dirty="0"/>
              <a:t>o resultado é uma maior inflação.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65575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3528" y="16288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/>
              <a:t>Slide 3: Caso a taxa aumente, o consumo dimiui  e os preços diminui, ou seja, o governo aumenta a taxa de juros para evitar que a inflação dispare, o impacto no bolso demora alguns meses para ser sentido, e só para quem fizer novas compras com crediários. Quem já está pagando, não é afetado pois é um contrato já antes firmado.</a:t>
            </a:r>
          </a:p>
          <a:p>
            <a:pPr marL="0" indent="0">
              <a:buNone/>
            </a:pPr>
            <a:r>
              <a:rPr lang="pt-BR" dirty="0"/>
              <a:t>Quando o banco central identifica que um produto está possuindo mais procura do que a demanda oferece, ele baliza para que a demanda seja menor e a inflação não seja maior.</a:t>
            </a:r>
          </a:p>
          <a:p>
            <a:pPr marL="0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983275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 smtClean="0"/>
              <a:t>Slide 4: *Dar um minuto a sala para fazer uma análise própria*: A variação da taxa se apresenta pouco variada, representando controle do banco central sobre a taxa, evitando a inflação, porém podemos observar em Fev/2015 que aumentou muito e isso será refletido nas compras e investimentos nas ações federais, além dos já problemas anteriores citados.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671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Obs: A apresentação dura em média 5 minutos, porém levando em conta o tempo necessário para se abrir o slide, a sala fica quieta, apresentação e observações ou perguntos após o desfecho, deve-se chegar fácil aos 8-10 minutos, não achamos necessário mais que essas informações pois retrata bem o porque, e o que afeta o dia a dia, não demos infoque ao calculo porque não interessa ninguém e é bem complicado de se entender(isso seria explicado durante a apresentação do slide 4.</a:t>
            </a:r>
          </a:p>
          <a:p>
            <a:pPr marL="0" indent="0">
              <a:buNone/>
            </a:pPr>
            <a:r>
              <a:rPr lang="pt-BR" dirty="0" smtClean="0"/>
              <a:t>O cronograma é sincero e não acho que precisaria mais que isso para se entender sobre esse assunto, que é de suma importância mas não necessita tanta pesquisa para se entender, todos os vídeos que eu vi se resumiram de 3 a 5 minutos, explicando os processos e sua influência na nossa vida.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61541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ilho">
  <a:themeElements>
    <a:clrScheme name="Concurso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Escritório Clássico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rilh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132</TotalTime>
  <Words>462</Words>
  <Application>Microsoft Office PowerPoint</Application>
  <PresentationFormat>Apresentação na tela (4:3)</PresentationFormat>
  <Paragraphs>26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1" baseType="lpstr">
      <vt:lpstr>Brilho</vt:lpstr>
      <vt:lpstr>TAXA SELIC </vt:lpstr>
      <vt:lpstr>O que é a taxa SELIC?</vt:lpstr>
      <vt:lpstr>O que ela tem a ver comigo?</vt:lpstr>
      <vt:lpstr>Apresentação do PowerPoint</vt:lpstr>
      <vt:lpstr>Cronograma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TAXA SELIC</dc:title>
  <dc:creator>Leopoldo</dc:creator>
  <cp:lastModifiedBy>Leopoldo</cp:lastModifiedBy>
  <cp:revision>16</cp:revision>
  <dcterms:created xsi:type="dcterms:W3CDTF">2015-04-23T02:39:32Z</dcterms:created>
  <dcterms:modified xsi:type="dcterms:W3CDTF">2015-04-23T15:22:25Z</dcterms:modified>
</cp:coreProperties>
</file>