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6194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590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6953" y="692696"/>
            <a:ext cx="5167011" cy="12961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569" y="5589240"/>
            <a:ext cx="7866879" cy="12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177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5544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0917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569" y="6095053"/>
            <a:ext cx="4588461" cy="7079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6136" y="6133075"/>
            <a:ext cx="2889876" cy="7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2573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028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6550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5169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4149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32360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5206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797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7482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08857"/>
            <a:ext cx="7772400" cy="1470025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Estatística e Probabilidade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764632"/>
            <a:ext cx="7560840" cy="17526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Unidade I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 Estatística </a:t>
            </a:r>
            <a:r>
              <a:rPr lang="pt-BR" smtClean="0">
                <a:latin typeface="Arial" pitchFamily="34" charset="0"/>
                <a:cs typeface="Arial" pitchFamily="34" charset="0"/>
              </a:rPr>
              <a:t>como </a:t>
            </a:r>
            <a:r>
              <a:rPr lang="pt-BR" smtClean="0">
                <a:latin typeface="Arial" pitchFamily="34" charset="0"/>
                <a:cs typeface="Arial" pitchFamily="34" charset="0"/>
              </a:rPr>
              <a:t>metodologia científica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Prof.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Josney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Freitas Silva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033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contrário do que se imagina, o trabalho estatístico não começa na análise de dados, mas sim, muito antes disso, na fase de planejamento da pesquisa.</a:t>
            </a:r>
          </a:p>
          <a:p>
            <a:r>
              <a:rPr lang="pt-BR" dirty="0" smtClean="0"/>
              <a:t>Os conhecimentos da metodologia estatística já devem ser empregados em decisões como: </a:t>
            </a:r>
            <a:r>
              <a:rPr lang="pt-BR" i="1" dirty="0" smtClean="0"/>
              <a:t>por quê</a:t>
            </a:r>
            <a:r>
              <a:rPr lang="pt-BR" dirty="0" smtClean="0"/>
              <a:t>, </a:t>
            </a:r>
            <a:r>
              <a:rPr lang="pt-BR" i="1" dirty="0" smtClean="0"/>
              <a:t>o quê</a:t>
            </a:r>
            <a:r>
              <a:rPr lang="pt-BR" dirty="0" smtClean="0"/>
              <a:t>, </a:t>
            </a:r>
            <a:r>
              <a:rPr lang="pt-BR" i="1" dirty="0" smtClean="0"/>
              <a:t>como</a:t>
            </a:r>
            <a:r>
              <a:rPr lang="pt-BR" dirty="0" smtClean="0"/>
              <a:t>, </a:t>
            </a:r>
            <a:r>
              <a:rPr lang="pt-BR" i="1" dirty="0" smtClean="0"/>
              <a:t>quando</a:t>
            </a:r>
            <a:r>
              <a:rPr lang="pt-BR" dirty="0" smtClean="0"/>
              <a:t>, </a:t>
            </a:r>
            <a:r>
              <a:rPr lang="pt-BR" i="1" dirty="0" smtClean="0"/>
              <a:t>onde</a:t>
            </a:r>
            <a:r>
              <a:rPr lang="pt-BR" dirty="0" smtClean="0"/>
              <a:t> e </a:t>
            </a:r>
            <a:r>
              <a:rPr lang="pt-BR" i="1" dirty="0" smtClean="0"/>
              <a:t>quanto</a:t>
            </a:r>
            <a:r>
              <a:rPr lang="pt-BR" dirty="0" smtClean="0"/>
              <a:t> observar ou medir.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resultados de qualquer análise estatística dependem muito da qualidade e quantidade adequada das informações obtidas, além da validade e confiabilidade dos métodos e meios utilizados na coleta e tratamento dos dados.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É muito comum um profissional de qualquer área em que o conhecimento seja adquirido com base em dados descobrir que muito esforço, tempo e recursos gastos em seu trabalho de pesquisa acabaram sendo inúteis.</a:t>
            </a:r>
          </a:p>
          <a:p>
            <a:r>
              <a:rPr lang="pt-BR" dirty="0" smtClean="0"/>
              <a:t>As falhas no planejamento podem ter inviabilizado a coleta de dados importantes, quando, por outro lado, outras informações redundantes, pouco vinculadas aos objetivos do problema em estudo, podem ter sido inutilmente levantadas.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i="1" dirty="0" smtClean="0"/>
              <a:t>planejamento</a:t>
            </a:r>
            <a:r>
              <a:rPr lang="pt-BR" dirty="0" smtClean="0"/>
              <a:t> é a </a:t>
            </a:r>
            <a:r>
              <a:rPr lang="pt-BR" i="1" dirty="0" smtClean="0"/>
              <a:t>especificação detalhada dos procedimentos a serem cumpridos pelo pesquisador, dentro dos objetivos propostos</a:t>
            </a:r>
            <a:r>
              <a:rPr lang="pt-BR" dirty="0" smtClean="0"/>
              <a:t> (no sentido de se conseguir respostas satisfatórias às questões formuladas na pesquisa).</a:t>
            </a:r>
            <a:r>
              <a:rPr lang="pt-BR" i="1" dirty="0" smtClean="0"/>
              <a:t> </a:t>
            </a:r>
            <a:endParaRPr lang="pt-BR" i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claro que o conhecimento da metodologia estatística não substitui o conhecimento específico que cada profissional tenha que adquirir em seu próprio campo de atuação.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Entretanto, um planejamento e uma análise estatística bem feitos poderão contribuir para evitar erros grosseiros, facilita a comunicação dos resultados obtidos, permitir a ampliação do conhecimento sobre o assunto pesquisado e até mesmo, provocar mudanças na gestão e na organização da empresas em que o profissional esteja atuando.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Bibliografia Básica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4400" dirty="0" smtClean="0">
                <a:latin typeface="Arial" pitchFamily="34" charset="0"/>
                <a:cs typeface="Arial" pitchFamily="34" charset="0"/>
              </a:rPr>
              <a:t>BENZE, Benedito Galvão. Estatística aplicada a sistemas de informações. São Carlos: </a:t>
            </a:r>
            <a:r>
              <a:rPr lang="pt-BR" sz="4400" dirty="0" err="1" smtClean="0">
                <a:latin typeface="Arial" pitchFamily="34" charset="0"/>
                <a:cs typeface="Arial" pitchFamily="34" charset="0"/>
              </a:rPr>
              <a:t>EdUSFSCar</a:t>
            </a:r>
            <a:r>
              <a:rPr lang="pt-BR" sz="4400" dirty="0" smtClean="0">
                <a:latin typeface="Arial" pitchFamily="34" charset="0"/>
                <a:cs typeface="Arial" pitchFamily="34" charset="0"/>
              </a:rPr>
              <a:t>, 2009.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5435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Primeiras Palavras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Ressalta-se a importância da Estatística como metodologia científica e como ferramenta útil para  aquisição do conhecimento na área de Sistemas de Informação e outras.</a:t>
            </a:r>
          </a:p>
          <a:p>
            <a:r>
              <a:rPr lang="pt-BR" dirty="0" smtClean="0"/>
              <a:t>Como toda área do conhecimento, a Estatística também tem sua terminologia própria.</a:t>
            </a:r>
          </a:p>
        </p:txBody>
      </p:sp>
    </p:spTree>
    <p:extLst>
      <p:ext uri="{BB962C8B-B14F-4D97-AF65-F5344CB8AC3E}">
        <p14:creationId xmlns:p14="http://schemas.microsoft.com/office/powerpoint/2010/main" xmlns="" val="22122337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Problematizando o 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muito comum pensar-se em Estatística somente como elaboração de tabelas e gráficos, pois esta é a imagem que os meios de comunicação passam no dia a dia.</a:t>
            </a:r>
          </a:p>
          <a:p>
            <a:r>
              <a:rPr lang="pt-BR" dirty="0" smtClean="0"/>
              <a:t>Por outro lado, imagina-se a Estatística só como ramo da Matemática e não como uma ciência em si.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Problematizando o 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Além de contribuir para o desenvolvimento das chamadas ciências empíricas, em que o conhecimento é obtido com base em dados, a Estatística possui a sua própria metodologia, que continua se desenvolvendo aceleradamente nos últimos anos.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Texto básico para 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Estatística pode ser definida como a disciplina em que são abordados os </a:t>
            </a:r>
            <a:r>
              <a:rPr lang="pt-BR" i="1" dirty="0" smtClean="0"/>
              <a:t>métodos</a:t>
            </a:r>
            <a:r>
              <a:rPr lang="pt-BR" dirty="0" smtClean="0"/>
              <a:t> relacionados ao </a:t>
            </a:r>
            <a:r>
              <a:rPr lang="pt-BR" i="1" dirty="0" smtClean="0"/>
              <a:t>planejamento</a:t>
            </a:r>
            <a:r>
              <a:rPr lang="pt-BR" dirty="0" smtClean="0"/>
              <a:t>, à</a:t>
            </a:r>
            <a:r>
              <a:rPr lang="pt-BR" i="1" dirty="0" smtClean="0"/>
              <a:t> coleta</a:t>
            </a:r>
            <a:r>
              <a:rPr lang="pt-BR" dirty="0" smtClean="0"/>
              <a:t>, à </a:t>
            </a:r>
            <a:r>
              <a:rPr lang="pt-BR" i="1" dirty="0" smtClean="0"/>
              <a:t>análise </a:t>
            </a:r>
            <a:r>
              <a:rPr lang="pt-BR" dirty="0" smtClean="0"/>
              <a:t>e à</a:t>
            </a:r>
            <a:r>
              <a:rPr lang="pt-BR" i="1" dirty="0" smtClean="0"/>
              <a:t> interpretação </a:t>
            </a:r>
            <a:r>
              <a:rPr lang="pt-BR" dirty="0" smtClean="0"/>
              <a:t>de</a:t>
            </a:r>
            <a:r>
              <a:rPr lang="pt-BR" i="1" dirty="0" smtClean="0"/>
              <a:t> dados informativos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até possível realizar e interpretar algumas pesquisas na área de </a:t>
            </a:r>
            <a:r>
              <a:rPr lang="pt-BR" i="1" dirty="0" smtClean="0"/>
              <a:t>Sistemas de Informação</a:t>
            </a:r>
            <a:r>
              <a:rPr lang="pt-BR" dirty="0" smtClean="0"/>
              <a:t> sem apelar para recursos estatísticos mais sofisticados, a não ser a construção de determinadas tabelas e gráficos simplificados e o cálculo de algumas </a:t>
            </a:r>
            <a:r>
              <a:rPr lang="pt-BR" i="1" dirty="0" smtClean="0"/>
              <a:t>medidas resumo </a:t>
            </a:r>
            <a:r>
              <a:rPr lang="pt-BR" dirty="0" smtClean="0"/>
              <a:t>simples e de fácil compreensão.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exemplo: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porcentagens de ocorrências, em uma certa época, de alguns eventos, de interesse para uma determinada organização empresarial.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Entretanto, uma maior afinidade com o raciocínio e os métodos estatísticos de planejamento, coleta e análise de dados, pode proporcionar ao profissional dessa e de outras áreas o diferencial para o melhor exercício de sua atividade.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597</Words>
  <Application>Microsoft Office PowerPoint</Application>
  <PresentationFormat>Apresentação na tela (4:3)</PresentationFormat>
  <Paragraphs>28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Estatística e Probabilidade</vt:lpstr>
      <vt:lpstr>Bibliografia Básica</vt:lpstr>
      <vt:lpstr>Primeiras Palavras</vt:lpstr>
      <vt:lpstr>Problematizando o Tema</vt:lpstr>
      <vt:lpstr>Problematizando o Tema</vt:lpstr>
      <vt:lpstr>Texto básico para estudo</vt:lpstr>
      <vt:lpstr>Slide 7</vt:lpstr>
      <vt:lpstr>Por exemplo: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Financeira</dc:title>
  <dc:creator>Adm</dc:creator>
  <cp:lastModifiedBy>Josney Freitas Silva</cp:lastModifiedBy>
  <cp:revision>48</cp:revision>
  <dcterms:created xsi:type="dcterms:W3CDTF">2014-02-24T01:59:43Z</dcterms:created>
  <dcterms:modified xsi:type="dcterms:W3CDTF">2015-03-02T02:19:49Z</dcterms:modified>
</cp:coreProperties>
</file>