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7" autoAdjust="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6194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590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53" y="692696"/>
            <a:ext cx="5167011" cy="12961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69" y="5589240"/>
            <a:ext cx="7866879" cy="12137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217732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01/03/2015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655445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01/03/2015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091781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2108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69" y="6095053"/>
            <a:ext cx="4588461" cy="70793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6133075"/>
            <a:ext cx="2889876" cy="724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225738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01/03/2015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302899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01/03/2015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655041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01/03/2015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516939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01/03/2015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414907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01/03/2015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323605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01/03/2015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520663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01/03/2015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79746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F362-2765-4C64-AB7D-E3D1C861FC54}" type="datetimeFigureOut">
              <a:rPr lang="pt-BR" smtClean="0"/>
              <a:pPr/>
              <a:t>01/03/2015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7482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08857"/>
            <a:ext cx="7772400" cy="1470025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Estatística e Probabilidade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764632"/>
            <a:ext cx="7560840" cy="175260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Unidade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1.3.2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Os objetivos, as variáveis e os dados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Prof.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Josney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Freitas Silva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0334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Bibliografia Básica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4400" dirty="0" smtClean="0">
                <a:latin typeface="Arial" pitchFamily="34" charset="0"/>
                <a:cs typeface="Arial" pitchFamily="34" charset="0"/>
              </a:rPr>
              <a:t>BENZE, Benedito Galvão. Estatística aplicada a sistemas de informações. São Carlos: </a:t>
            </a:r>
            <a:r>
              <a:rPr lang="pt-BR" sz="4400" dirty="0" err="1" smtClean="0">
                <a:latin typeface="Arial" pitchFamily="34" charset="0"/>
                <a:cs typeface="Arial" pitchFamily="34" charset="0"/>
              </a:rPr>
              <a:t>EdUSFSCar</a:t>
            </a:r>
            <a:r>
              <a:rPr lang="pt-BR" sz="4400" dirty="0" smtClean="0">
                <a:latin typeface="Arial" pitchFamily="34" charset="0"/>
                <a:cs typeface="Arial" pitchFamily="34" charset="0"/>
              </a:rPr>
              <a:t>, 2009.</a:t>
            </a:r>
            <a:endParaRPr lang="pt-BR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5435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Os objetivos, as variáveis e os dados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Em qualquer trabalho de pesquisa envolvendo levantamento de dados, os objetivos devem ser formulados inicialmente de forma bastante clara, pois as demais etapas baseiam-se neles.</a:t>
            </a:r>
          </a:p>
          <a:p>
            <a:r>
              <a:rPr lang="pt-BR" dirty="0" smtClean="0"/>
              <a:t>Por exemplo, o objetivo geral de uma pesquisa observacional poderia ser: </a:t>
            </a:r>
            <a:r>
              <a:rPr lang="pt-BR" i="1" dirty="0" smtClean="0"/>
              <a:t>avaliar a qualidade dos serviços prestados por uma determinada empresa prestadora de serviços.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Os objetivos, as variáveis e os dados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indicação das características (isto é, das variáveis) que devem ser observadas ou medidas (isto é, fornecer os dados) em uma pesquisa é, geralmente, apresentada na listagem dos objetivos específicos.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Os objetivos, as variáveis e os dados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o exemplo anterior, alguns dos objetivos específicos poderiam ser, não necessariamente nesta ordem:</a:t>
            </a:r>
          </a:p>
          <a:p>
            <a:pPr lvl="1"/>
            <a:r>
              <a:rPr lang="pt-BR" dirty="0" smtClean="0"/>
              <a:t>Especificar a distribuição da população de clientes por gênero, faixa etária, escolaridade, nível socioeconômico e tipos de serviços requeridos;</a:t>
            </a:r>
          </a:p>
          <a:p>
            <a:pPr lvl="1"/>
            <a:r>
              <a:rPr lang="pt-BR" dirty="0" smtClean="0"/>
              <a:t>Determinar a frequência e o tempo de utilização dos serviços pelos usuários.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Os objetivos, as variáveis e os dados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Levantar as principais ocorrências de reprovações e aprovações aos serviços;</a:t>
            </a:r>
          </a:p>
          <a:p>
            <a:pPr lvl="1"/>
            <a:r>
              <a:rPr lang="pt-BR" dirty="0" smtClean="0"/>
              <a:t>Levantar informações sobre a experiência inicial dos usuários com relação ao serviço requerido e a sua impressão sobre o atendimento recebido;</a:t>
            </a:r>
          </a:p>
          <a:p>
            <a:pPr lvl="1"/>
            <a:r>
              <a:rPr lang="pt-BR" dirty="0" smtClean="0"/>
              <a:t>Levantar o grau de satisfação dos usuários com relação ao serviço prestado.</a:t>
            </a:r>
            <a:endParaRPr lang="pt-BR" dirty="0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Os objetivos, as variáveis e os dados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As variáveis a serem explicadas no estudo são denominadas </a:t>
            </a:r>
            <a:r>
              <a:rPr lang="pt-BR" i="1" dirty="0" smtClean="0"/>
              <a:t>variáveis dependentes</a:t>
            </a:r>
            <a:r>
              <a:rPr lang="pt-BR" dirty="0" smtClean="0"/>
              <a:t> (ou </a:t>
            </a:r>
            <a:r>
              <a:rPr lang="pt-BR" i="1" dirty="0" smtClean="0"/>
              <a:t>variáveis respostas</a:t>
            </a:r>
            <a:r>
              <a:rPr lang="pt-BR" dirty="0" smtClean="0"/>
              <a:t>, no caso de estudos experimentais).</a:t>
            </a:r>
          </a:p>
          <a:p>
            <a:r>
              <a:rPr lang="pt-BR" dirty="0" smtClean="0"/>
              <a:t>As </a:t>
            </a:r>
            <a:r>
              <a:rPr lang="pt-BR" i="1" dirty="0" smtClean="0"/>
              <a:t>variáveis independentes</a:t>
            </a:r>
            <a:r>
              <a:rPr lang="pt-BR" dirty="0" smtClean="0"/>
              <a:t> (ou </a:t>
            </a:r>
            <a:r>
              <a:rPr lang="pt-BR" i="1" dirty="0" smtClean="0"/>
              <a:t>covariáveis, para os estudos experimentais</a:t>
            </a:r>
            <a:r>
              <a:rPr lang="pt-BR" dirty="0" smtClean="0"/>
              <a:t>) são aquelas em que se pode, com alguma autonomia, impor os valores, visando explicar o comportamento da variável dependente.</a:t>
            </a:r>
            <a:endParaRPr lang="pt-BR" dirty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Os objetivos, as variáveis e os dados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Por exemplo, na pesquisa sobre avaliação da qualidade dos serviços prestados por uma empresa, a variável </a:t>
            </a:r>
            <a:r>
              <a:rPr lang="pt-BR" i="1" dirty="0" smtClean="0"/>
              <a:t>grau de satisfação dos usuários </a:t>
            </a:r>
            <a:r>
              <a:rPr lang="pt-BR" dirty="0" smtClean="0"/>
              <a:t>é uma variável dependente e o </a:t>
            </a:r>
            <a:r>
              <a:rPr lang="pt-BR" i="1" dirty="0" smtClean="0"/>
              <a:t>nível de escolaridade dos usuários</a:t>
            </a:r>
            <a:r>
              <a:rPr lang="pt-BR" dirty="0" smtClean="0"/>
              <a:t> é uma variável independente, pois o grau de satisfação com os serviços pode mudar dependendo do nível de escolaridade (baixo, médio ou alto) do cliente. </a:t>
            </a:r>
            <a:endParaRPr lang="pt-BR" dirty="0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401</Words>
  <Application>Microsoft Office PowerPoint</Application>
  <PresentationFormat>Apresentação na tela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Estatística e Probabilidade</vt:lpstr>
      <vt:lpstr>Bibliografia Básica</vt:lpstr>
      <vt:lpstr>Os objetivos, as variáveis e os dados</vt:lpstr>
      <vt:lpstr>Os objetivos, as variáveis e os dados</vt:lpstr>
      <vt:lpstr>Os objetivos, as variáveis e os dados</vt:lpstr>
      <vt:lpstr>Os objetivos, as variáveis e os dados</vt:lpstr>
      <vt:lpstr>Os objetivos, as variáveis e os dados</vt:lpstr>
      <vt:lpstr>Os objetivos, as variáveis e os dados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 Financeira</dc:title>
  <dc:creator>Adm</dc:creator>
  <cp:lastModifiedBy>Josney Freitas Silva</cp:lastModifiedBy>
  <cp:revision>50</cp:revision>
  <dcterms:created xsi:type="dcterms:W3CDTF">2014-02-24T01:59:43Z</dcterms:created>
  <dcterms:modified xsi:type="dcterms:W3CDTF">2015-03-02T02:20:33Z</dcterms:modified>
</cp:coreProperties>
</file>