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64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77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554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0917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028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55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169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14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236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206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9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764632"/>
            <a:ext cx="7560840" cy="17526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2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Alguns procedimentos amostrais básicos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3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543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Alguns procedimentos amostrais básicos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a obtenção de informações confiáveis, o procedimento de coleta dos dados deve ser feito por um método científico, o mais objetivo possível.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212233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Alguns procedimentos amostrais básicos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tomada de decisões é uma constante em qualquer ramo de atividade, e é muito comum a ocorrência de erros quando as informações disponíveis são inconsistentes pela falta de rigor na coleta dos dados.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Alguns procedimentos amostrais básicos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Na maioria dos problemas em Sistemas de Informação, e mesmo em outras áreas de conhecimento, torna-se impraticável obter informações sobre toda a população de interesse.</a:t>
            </a:r>
          </a:p>
          <a:p>
            <a:r>
              <a:rPr lang="pt-BR" dirty="0" smtClean="0"/>
              <a:t>Assim, trabalha-se com o que é possível ou acessível, isto é, com uma amostra de elementos desta população (as </a:t>
            </a:r>
            <a:r>
              <a:rPr lang="pt-BR" i="1" dirty="0" smtClean="0"/>
              <a:t>unidades amostrais</a:t>
            </a:r>
            <a:r>
              <a:rPr lang="pt-BR" dirty="0" smtClean="0"/>
              <a:t>), dentro da maior </a:t>
            </a:r>
            <a:r>
              <a:rPr lang="pt-BR" dirty="0" err="1" smtClean="0"/>
              <a:t>confiabiliade</a:t>
            </a:r>
            <a:r>
              <a:rPr lang="pt-BR" dirty="0" smtClean="0"/>
              <a:t> possível.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Alguns procedimentos amostrais básicos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coleta daquelas </a:t>
            </a:r>
            <a:r>
              <a:rPr lang="pt-BR" i="1" dirty="0" smtClean="0"/>
              <a:t>unidades populacionais</a:t>
            </a:r>
            <a:r>
              <a:rPr lang="pt-BR" dirty="0" smtClean="0"/>
              <a:t> para compor a amostra não pode ser feita de maneira desordenada ou sem critérios.</a:t>
            </a:r>
          </a:p>
          <a:p>
            <a:r>
              <a:rPr lang="pt-BR" dirty="0" smtClean="0"/>
              <a:t>Ela deve ser metódica a tal ponto que se houvessem dois pesquisadores distintos, realizando o mesmo tipo de estudo, eles poderiam selecionar duas amostras, no mínimo, com características semelhantes, caso adotassem o mesmo procedimento (ou </a:t>
            </a:r>
            <a:r>
              <a:rPr lang="pt-BR" i="1" dirty="0" smtClean="0"/>
              <a:t>delineamento amostral</a:t>
            </a:r>
            <a:r>
              <a:rPr lang="pt-BR" dirty="0" smtClean="0"/>
              <a:t>), na mesma população.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Alguns procedimentos amostrais básicos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isso, as regras a serem seguidas nessa escolha devem ser objetivas, com as unidades amostrais sendo retiradas da população, de preferência, mediante mecanismos de sorteio.</a:t>
            </a:r>
          </a:p>
          <a:p>
            <a:r>
              <a:rPr lang="pt-BR" dirty="0" smtClean="0"/>
              <a:t>Isto é o que se chama de </a:t>
            </a:r>
            <a:r>
              <a:rPr lang="pt-BR" i="1" dirty="0" smtClean="0"/>
              <a:t>amostras aleatórias (</a:t>
            </a:r>
            <a:r>
              <a:rPr lang="pt-BR" dirty="0" smtClean="0"/>
              <a:t>ou  </a:t>
            </a:r>
            <a:r>
              <a:rPr lang="pt-BR" i="1" dirty="0" smtClean="0"/>
              <a:t>probabilísticas</a:t>
            </a:r>
            <a:r>
              <a:rPr lang="pt-BR" dirty="0" smtClean="0"/>
              <a:t>).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Alguns procedimentos amostrais básicos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Algumas vezes, pelas características das unidades sob estudo, não se pode sorteá-las.</a:t>
            </a:r>
          </a:p>
          <a:p>
            <a:r>
              <a:rPr lang="pt-BR" dirty="0" smtClean="0"/>
              <a:t>É o caso, por exemplo, de substâncias líquidas depositadas em algum reservatório, constituindo a </a:t>
            </a:r>
            <a:r>
              <a:rPr lang="pt-BR" i="1" dirty="0" smtClean="0"/>
              <a:t>população</a:t>
            </a:r>
            <a:r>
              <a:rPr lang="pt-BR" dirty="0" smtClean="0"/>
              <a:t> daquele produto.</a:t>
            </a:r>
          </a:p>
          <a:p>
            <a:r>
              <a:rPr lang="pt-BR" dirty="0" smtClean="0"/>
              <a:t>Nessas situações, após uma ação de homogeneização do líquido, as retiradas de pequenas porções (unidades amostrais), para serem examinadas separadamente, podem ser realizadas a </a:t>
            </a:r>
            <a:r>
              <a:rPr lang="pt-BR" i="1" dirty="0" smtClean="0"/>
              <a:t>esmo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amostra de porções não é probabilística, mas funciona aproximadamente como tal.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374</Words>
  <Application>Microsoft Office PowerPoint</Application>
  <PresentationFormat>Apresentação na tela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Estatística e Probabilidade</vt:lpstr>
      <vt:lpstr>Bibliografia Básica</vt:lpstr>
      <vt:lpstr>Alguns procedimentos amostrais básicos</vt:lpstr>
      <vt:lpstr>Alguns procedimentos amostrais básicos</vt:lpstr>
      <vt:lpstr>Alguns procedimentos amostrais básicos</vt:lpstr>
      <vt:lpstr>Alguns procedimentos amostrais básicos</vt:lpstr>
      <vt:lpstr>Alguns procedimentos amostrais básicos</vt:lpstr>
      <vt:lpstr>Alguns procedimentos amostrais básicos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56</cp:revision>
  <dcterms:created xsi:type="dcterms:W3CDTF">2014-02-24T01:59:43Z</dcterms:created>
  <dcterms:modified xsi:type="dcterms:W3CDTF">2015-03-09T01:27:04Z</dcterms:modified>
</cp:coreProperties>
</file>