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25/09/2015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pt-BR" dirty="0" smtClean="0"/>
          </a:p>
          <a:p>
            <a:pPr algn="l"/>
            <a:endParaRPr lang="pt-BR" dirty="0"/>
          </a:p>
          <a:p>
            <a:pPr algn="l"/>
            <a:r>
              <a:rPr lang="pt-BR" dirty="0" smtClean="0"/>
              <a:t>Discentes: Gustavo Pinoti, Leonardo Baldo, Leopoldo Ferreira, Lorenna Martins, Murillo Cuervo.</a:t>
            </a: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de um meio de comunicação do futuro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731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 de criatividade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Brainstorm</a:t>
            </a:r>
          </a:p>
          <a:p>
            <a:r>
              <a:rPr lang="pt-BR" dirty="0" smtClean="0"/>
              <a:t>Coordenador</a:t>
            </a:r>
          </a:p>
          <a:p>
            <a:r>
              <a:rPr lang="pt-BR" dirty="0" smtClean="0"/>
              <a:t>Relator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25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Como é o aparelho físicamente</a:t>
            </a:r>
          </a:p>
          <a:p>
            <a:r>
              <a:rPr lang="pt-BR" dirty="0" smtClean="0"/>
              <a:t>Como funciona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43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MEIO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dirty="0" smtClean="0"/>
              <a:t>Como se comunica com outros aparelhos</a:t>
            </a:r>
          </a:p>
          <a:p>
            <a:r>
              <a:rPr lang="pt-BR" dirty="0" smtClean="0"/>
              <a:t>Como é usado para comunicação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420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 a Dia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pt-BR" smtClean="0"/>
              <a:t>Onde e como é usado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58479349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0</TotalTime>
  <Words>61</Words>
  <Application>Microsoft Office PowerPoint</Application>
  <PresentationFormat>Apresentação na tela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Horizonte</vt:lpstr>
      <vt:lpstr>Desenvolvimento de um meio de comunicação do futuro</vt:lpstr>
      <vt:lpstr>Técnica de criatividade</vt:lpstr>
      <vt:lpstr>Introdução</vt:lpstr>
      <vt:lpstr>MEIO de comunicação</vt:lpstr>
      <vt:lpstr>Dia a Dia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um meio de comunicação do futuro</dc:title>
  <dc:creator>Leopoldo</dc:creator>
  <cp:lastModifiedBy>Leopoldo</cp:lastModifiedBy>
  <cp:revision>1</cp:revision>
  <dcterms:created xsi:type="dcterms:W3CDTF">2015-09-25T16:50:12Z</dcterms:created>
  <dcterms:modified xsi:type="dcterms:W3CDTF">2015-09-25T16:54:44Z</dcterms:modified>
</cp:coreProperties>
</file>