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6" y="-8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2E700DB3-DBF0-4086-B675-117E7A9610B8}" type="datetimeFigureOut">
              <a:rPr lang="pt-BR" smtClean="0"/>
              <a:t>25/09/2015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pt-BR" smtClean="0"/>
              <a:t>Clique para editar o título mestre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25/09/2015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Date Placeholder 3"/>
          <p:cNvSpPr>
            <a:spLocks noGrp="1"/>
          </p:cNvSpPr>
          <p:nvPr>
            <p:ph type="dt" sz="half" idx="10"/>
          </p:nvPr>
        </p:nvSpPr>
        <p:spPr/>
        <p:txBody>
          <a:bodyPr/>
          <a:lstStyle/>
          <a:p>
            <a:fld id="{2E700DB3-DBF0-4086-B675-117E7A9610B8}" type="datetimeFigureOut">
              <a:rPr lang="pt-BR" smtClean="0"/>
              <a:t>25/09/2015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4" name="Date Placeholder 3"/>
          <p:cNvSpPr>
            <a:spLocks noGrp="1"/>
          </p:cNvSpPr>
          <p:nvPr>
            <p:ph type="dt" sz="half" idx="10"/>
          </p:nvPr>
        </p:nvSpPr>
        <p:spPr/>
        <p:txBody>
          <a:bodyPr/>
          <a:lstStyle/>
          <a:p>
            <a:fld id="{2E700DB3-DBF0-4086-B675-117E7A9610B8}" type="datetimeFigureOut">
              <a:rPr lang="pt-BR" smtClean="0"/>
              <a:t>25/09/2015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
        <p:nvSpPr>
          <p:cNvPr id="8" name="Content Placeholder 7"/>
          <p:cNvSpPr>
            <a:spLocks noGrp="1"/>
          </p:cNvSpPr>
          <p:nvPr>
            <p:ph sz="quarter" idx="13"/>
          </p:nvPr>
        </p:nvSpPr>
        <p:spPr>
          <a:xfrm>
            <a:off x="609600" y="1600200"/>
            <a:ext cx="7924800" cy="41148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pt-BR" smtClean="0"/>
              <a:t>Clique para editar o título mestre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Date Placeholder 3"/>
          <p:cNvSpPr>
            <a:spLocks noGrp="1"/>
          </p:cNvSpPr>
          <p:nvPr>
            <p:ph type="dt" sz="half" idx="10"/>
          </p:nvPr>
        </p:nvSpPr>
        <p:spPr/>
        <p:txBody>
          <a:bodyPr/>
          <a:lstStyle/>
          <a:p>
            <a:fld id="{2E700DB3-DBF0-4086-B675-117E7A9610B8}" type="datetimeFigureOut">
              <a:rPr lang="pt-BR" smtClean="0"/>
              <a:t>25/09/2015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5" name="Date Placeholder 4"/>
          <p:cNvSpPr>
            <a:spLocks noGrp="1"/>
          </p:cNvSpPr>
          <p:nvPr>
            <p:ph type="dt" sz="half" idx="10"/>
          </p:nvPr>
        </p:nvSpPr>
        <p:spPr/>
        <p:txBody>
          <a:bodyPr/>
          <a:lstStyle/>
          <a:p>
            <a:fld id="{2E700DB3-DBF0-4086-B675-117E7A9610B8}" type="datetimeFigureOut">
              <a:rPr lang="pt-BR" smtClean="0"/>
              <a:t>25/09/2015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7" name="Date Placeholder 6"/>
          <p:cNvSpPr>
            <a:spLocks noGrp="1"/>
          </p:cNvSpPr>
          <p:nvPr>
            <p:ph type="dt" sz="half" idx="10"/>
          </p:nvPr>
        </p:nvSpPr>
        <p:spPr/>
        <p:txBody>
          <a:bodyPr/>
          <a:lstStyle/>
          <a:p>
            <a:fld id="{2E700DB3-DBF0-4086-B675-117E7A9610B8}" type="datetimeFigureOut">
              <a:rPr lang="pt-BR" smtClean="0"/>
              <a:t>25/09/2015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2E700DB3-DBF0-4086-B675-117E7A9610B8}" type="datetimeFigureOut">
              <a:rPr lang="pt-BR" smtClean="0"/>
              <a:t>25/09/2015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00DB3-DBF0-4086-B675-117E7A9610B8}" type="datetimeFigureOut">
              <a:rPr lang="pt-BR" smtClean="0"/>
              <a:t>25/09/2015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pt-BR" smtClean="0"/>
              <a:t>Clique para editar o título mestre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25/09/2015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pt-BR" smtClean="0"/>
              <a:t>Clique para editar o título mestre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Date Placeholder 4"/>
          <p:cNvSpPr>
            <a:spLocks noGrp="1"/>
          </p:cNvSpPr>
          <p:nvPr>
            <p:ph type="dt" sz="half" idx="10"/>
          </p:nvPr>
        </p:nvSpPr>
        <p:spPr/>
        <p:txBody>
          <a:bodyPr/>
          <a:lstStyle/>
          <a:p>
            <a:fld id="{2E700DB3-DBF0-4086-B675-117E7A9610B8}" type="datetimeFigureOut">
              <a:rPr lang="pt-BR" smtClean="0"/>
              <a:t>25/09/2015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119D8CF-8DEC-4D9F-84EE-ADF04DFF3391}"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pt-BR" smtClean="0"/>
              <a:t>Clique para editar o título mestre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2E700DB3-DBF0-4086-B675-117E7A9610B8}" type="datetimeFigureOut">
              <a:rPr lang="pt-BR" smtClean="0"/>
              <a:t>25/09/2015</a:t>
            </a:fld>
            <a:endParaRPr lang="pt-BR"/>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pt-BR"/>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2119D8CF-8DEC-4D9F-84EE-ADF04DFF3391}" type="slidenum">
              <a:rPr lang="pt-BR" smtClean="0"/>
              <a:t>‹nº›</a:t>
            </a:fld>
            <a:endParaRPr lang="pt-B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pPr algn="l"/>
            <a:endParaRPr lang="pt-BR" dirty="0" smtClean="0"/>
          </a:p>
          <a:p>
            <a:pPr algn="l"/>
            <a:endParaRPr lang="pt-BR" dirty="0"/>
          </a:p>
          <a:p>
            <a:pPr algn="l"/>
            <a:r>
              <a:rPr lang="pt-BR" dirty="0" smtClean="0"/>
              <a:t>Discentes: Gustavo Pinoti, Leonardo Baldo, Leopoldo Ferreira, Lorenna Martins, Murillo Cuervo.</a:t>
            </a:r>
            <a:endParaRPr lang="pt-BR" dirty="0"/>
          </a:p>
        </p:txBody>
      </p:sp>
      <p:sp>
        <p:nvSpPr>
          <p:cNvPr id="2" name="Título 1"/>
          <p:cNvSpPr>
            <a:spLocks noGrp="1"/>
          </p:cNvSpPr>
          <p:nvPr>
            <p:ph type="ctrTitle"/>
          </p:nvPr>
        </p:nvSpPr>
        <p:spPr/>
        <p:txBody>
          <a:bodyPr/>
          <a:lstStyle/>
          <a:p>
            <a:r>
              <a:rPr lang="pt-BR" dirty="0" smtClean="0"/>
              <a:t>Desenvolvimento de um meio de comunicação do futuro</a:t>
            </a:r>
            <a:endParaRPr lang="pt-BR" dirty="0"/>
          </a:p>
        </p:txBody>
      </p:sp>
    </p:spTree>
    <p:extLst>
      <p:ext uri="{BB962C8B-B14F-4D97-AF65-F5344CB8AC3E}">
        <p14:creationId xmlns:p14="http://schemas.microsoft.com/office/powerpoint/2010/main" val="11664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Técnica de criatividade </a:t>
            </a:r>
            <a:endParaRPr lang="pt-BR" dirty="0"/>
          </a:p>
        </p:txBody>
      </p:sp>
      <p:sp>
        <p:nvSpPr>
          <p:cNvPr id="3" name="Espaço Reservado para Conteúdo 2"/>
          <p:cNvSpPr>
            <a:spLocks noGrp="1"/>
          </p:cNvSpPr>
          <p:nvPr>
            <p:ph sz="quarter" idx="13"/>
          </p:nvPr>
        </p:nvSpPr>
        <p:spPr/>
        <p:txBody>
          <a:bodyPr/>
          <a:lstStyle/>
          <a:p>
            <a:r>
              <a:rPr lang="pt-BR" dirty="0" smtClean="0"/>
              <a:t>A abordagem utilizada foi o brainstorm de Alex Osborn, como coordenador tivemos o Gustavo Pinoti e como relator o Leopoldo Ferreira, as principais ideias se tornaram o nosso trabalho, abusamos da liberdade do trabalho e da técnica onde a fantasia e o uso da tecnologia é ilimitado e desenvolvemos um meio de comunicação do futuro.</a:t>
            </a:r>
            <a:endParaRPr lang="pt-BR" dirty="0"/>
          </a:p>
        </p:txBody>
      </p:sp>
    </p:spTree>
    <p:extLst>
      <p:ext uri="{BB962C8B-B14F-4D97-AF65-F5344CB8AC3E}">
        <p14:creationId xmlns:p14="http://schemas.microsoft.com/office/powerpoint/2010/main" val="20376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Introdução</a:t>
            </a:r>
            <a:endParaRPr lang="pt-BR" dirty="0"/>
          </a:p>
        </p:txBody>
      </p:sp>
      <p:sp>
        <p:nvSpPr>
          <p:cNvPr id="3" name="Espaço Reservado para Conteúdo 2"/>
          <p:cNvSpPr>
            <a:spLocks noGrp="1"/>
          </p:cNvSpPr>
          <p:nvPr>
            <p:ph sz="quarter" idx="13"/>
          </p:nvPr>
        </p:nvSpPr>
        <p:spPr/>
        <p:txBody>
          <a:bodyPr/>
          <a:lstStyle/>
          <a:p>
            <a:r>
              <a:rPr lang="pt-BR" dirty="0" smtClean="0"/>
              <a:t>A ideia inicial da tecnologia é um aparelho que possui vários chips e será utilizado no pescoço com conexão a coluna do usuário para análise de impulsos nervosos, feito de materiais que não sofrer interferência do ambiente em que se encontra, não aquecerá, suporta calor, frio, chuva, vento, além de não haver a necessidade de manutenção e troca do aparelho durante o ciclo de  vida do usuário. </a:t>
            </a:r>
            <a:endParaRPr lang="pt-BR" dirty="0"/>
          </a:p>
        </p:txBody>
      </p:sp>
    </p:spTree>
    <p:extLst>
      <p:ext uri="{BB962C8B-B14F-4D97-AF65-F5344CB8AC3E}">
        <p14:creationId xmlns:p14="http://schemas.microsoft.com/office/powerpoint/2010/main" val="2883840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meio de comunicação</a:t>
            </a:r>
            <a:endParaRPr lang="pt-BR" dirty="0"/>
          </a:p>
        </p:txBody>
      </p:sp>
      <p:sp>
        <p:nvSpPr>
          <p:cNvPr id="3" name="Espaço Reservado para Conteúdo 2"/>
          <p:cNvSpPr>
            <a:spLocks noGrp="1"/>
          </p:cNvSpPr>
          <p:nvPr>
            <p:ph sz="quarter" idx="13"/>
          </p:nvPr>
        </p:nvSpPr>
        <p:spPr/>
        <p:txBody>
          <a:bodyPr/>
          <a:lstStyle/>
          <a:p>
            <a:r>
              <a:rPr lang="pt-BR" dirty="0" smtClean="0"/>
              <a:t>O aparelho conta com a análise e transmissão de ondas cerebrais de todos os usuários, essas ondas são captadas e enviadas através de uma espécie de satélites que fornece conexão gratuita ao mundo inteiro, o usuário tem a opção de realidade aumentada em sua visão com uma interface tecnológico que o permite comunicar com outros usuários através de mensagens ou voz que serão iniciados por comando de voz, há também um comando onde o usuário entrará em uma imersão completa no mundo virtual que fará com que os impulsos nervoso que o faria movimentar no mundo real, são captados, cancelados, e reproduzidos em um mundo virtual onde possa ocorrer reuniões entre usuários</a:t>
            </a:r>
            <a:r>
              <a:rPr lang="pt-BR" dirty="0"/>
              <a:t>. </a:t>
            </a:r>
            <a:r>
              <a:rPr lang="pt-BR" dirty="0" smtClean="0"/>
              <a:t>Todos </a:t>
            </a:r>
            <a:r>
              <a:rPr lang="pt-BR" dirty="0"/>
              <a:t>possuem um código único e que esse código para comunicação entre os usuários é obtido através do consentimento do outro usuário, seja através da imersão no mundo virtual ou na realidade aumentada.</a:t>
            </a:r>
          </a:p>
          <a:p>
            <a:endParaRPr lang="pt-BR" dirty="0"/>
          </a:p>
        </p:txBody>
      </p:sp>
    </p:spTree>
    <p:extLst>
      <p:ext uri="{BB962C8B-B14F-4D97-AF65-F5344CB8AC3E}">
        <p14:creationId xmlns:p14="http://schemas.microsoft.com/office/powerpoint/2010/main" val="75732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Utilização no dia a dia</a:t>
            </a:r>
            <a:endParaRPr lang="pt-BR" dirty="0"/>
          </a:p>
        </p:txBody>
      </p:sp>
      <p:sp>
        <p:nvSpPr>
          <p:cNvPr id="3" name="Espaço Reservado para Conteúdo 2"/>
          <p:cNvSpPr>
            <a:spLocks noGrp="1"/>
          </p:cNvSpPr>
          <p:nvPr>
            <p:ph sz="quarter" idx="13"/>
          </p:nvPr>
        </p:nvSpPr>
        <p:spPr/>
        <p:txBody>
          <a:bodyPr/>
          <a:lstStyle/>
          <a:p>
            <a:r>
              <a:rPr lang="pt-BR" dirty="0" smtClean="0"/>
              <a:t>Tudo estará a um comando de voz de distância, porém como exemplo ao se entrar em uma loja há a opção de display de ofertas dos dias, a opção de ocmpra do produto aparece ao se olhar para ele, e a efetuação da compra não precisa de intermédio de outro funcionário pois transações bancárias podem ser feitas através de comandos de voz. As escolas fazem o uso do aparelho porém bloqueia funções de possível trapaça e adicionando funções exclusivas a aquele ambiente como o acesso a biblioteca virtual da escola. </a:t>
            </a:r>
            <a:endParaRPr lang="pt-BR" dirty="0"/>
          </a:p>
        </p:txBody>
      </p:sp>
    </p:spTree>
    <p:extLst>
      <p:ext uri="{BB962C8B-B14F-4D97-AF65-F5344CB8AC3E}">
        <p14:creationId xmlns:p14="http://schemas.microsoft.com/office/powerpoint/2010/main" val="3893216886"/>
      </p:ext>
    </p:extLst>
  </p:cSld>
  <p:clrMapOvr>
    <a:masterClrMapping/>
  </p:clrMapOvr>
</p:sld>
</file>

<file path=ppt/theme/theme1.xml><?xml version="1.0" encoding="utf-8"?>
<a:theme xmlns:a="http://schemas.openxmlformats.org/drawingml/2006/main" name="Horizonte">
  <a:themeElements>
    <a:clrScheme name="Hori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43</TotalTime>
  <Words>420</Words>
  <Application>Microsoft Office PowerPoint</Application>
  <PresentationFormat>Apresentação na tela (4:3)</PresentationFormat>
  <Paragraphs>12</Paragraphs>
  <Slides>5</Slides>
  <Notes>0</Notes>
  <HiddenSlides>0</HiddenSlides>
  <MMClips>0</MMClips>
  <ScaleCrop>false</ScaleCrop>
  <HeadingPairs>
    <vt:vector size="4" baseType="variant">
      <vt:variant>
        <vt:lpstr>Tema</vt:lpstr>
      </vt:variant>
      <vt:variant>
        <vt:i4>1</vt:i4>
      </vt:variant>
      <vt:variant>
        <vt:lpstr>Títulos de slides</vt:lpstr>
      </vt:variant>
      <vt:variant>
        <vt:i4>5</vt:i4>
      </vt:variant>
    </vt:vector>
  </HeadingPairs>
  <TitlesOfParts>
    <vt:vector size="6" baseType="lpstr">
      <vt:lpstr>Horizonte</vt:lpstr>
      <vt:lpstr>Desenvolvimento de um meio de comunicação do futuro</vt:lpstr>
      <vt:lpstr>Técnica de criatividade </vt:lpstr>
      <vt:lpstr>Introdução</vt:lpstr>
      <vt:lpstr>meio de comunicação</vt:lpstr>
      <vt:lpstr>Utilização no dia a dia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Desenvolvimento de um meio de comunicação do futuro</dc:title>
  <dc:creator>Leopoldo</dc:creator>
  <cp:lastModifiedBy>Leopoldo</cp:lastModifiedBy>
  <cp:revision>7</cp:revision>
  <dcterms:created xsi:type="dcterms:W3CDTF">2015-09-24T16:51:25Z</dcterms:created>
  <dcterms:modified xsi:type="dcterms:W3CDTF">2015-09-25T16:54:47Z</dcterms:modified>
</cp:coreProperties>
</file>