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60" r:id="rId5"/>
    <p:sldId id="259" r:id="rId6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39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t>14/04/2016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2119D8CF-8DEC-4D9F-84EE-ADF04DFF3391}" type="slidenum">
              <a:rPr lang="pt-BR" smtClean="0"/>
              <a:t>‹nº›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2E700DB3-DBF0-4086-B675-117E7A9610B8}" type="datetimeFigureOut">
              <a:rPr lang="pt-BR" smtClean="0"/>
              <a:t>14/04/2016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Ética: Aristóteles e o Pensamento Moderno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3528" y="5105400"/>
            <a:ext cx="6400800" cy="1752600"/>
          </a:xfrm>
        </p:spPr>
        <p:txBody>
          <a:bodyPr/>
          <a:lstStyle/>
          <a:p>
            <a:pPr algn="l"/>
            <a:r>
              <a:rPr lang="pt-BR" b="1" dirty="0" smtClean="0"/>
              <a:t>Leonardo Matias Baldo</a:t>
            </a:r>
          </a:p>
          <a:p>
            <a:pPr algn="l"/>
            <a:r>
              <a:rPr lang="pt-BR" b="1" dirty="0" smtClean="0"/>
              <a:t>Leopoldo Ferreira de Paula</a:t>
            </a:r>
            <a:endParaRPr lang="pt-BR" b="1" dirty="0"/>
          </a:p>
        </p:txBody>
      </p:sp>
      <p:pic>
        <p:nvPicPr>
          <p:cNvPr id="5" name="Picture 2" descr="C:\Users\Leopoldo\Desktop\12992231_982877805133579_2075239434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08" y="5993513"/>
            <a:ext cx="5004049" cy="86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5166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Surgimento da Ética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Contexto </a:t>
            </a:r>
            <a:r>
              <a:rPr lang="pt-BR" dirty="0" smtClean="0"/>
              <a:t>Histórico</a:t>
            </a:r>
            <a:endParaRPr lang="pt-BR" dirty="0" smtClean="0"/>
          </a:p>
          <a:p>
            <a:r>
              <a:rPr lang="pt-BR" dirty="0" smtClean="0"/>
              <a:t>Filosofia</a:t>
            </a:r>
          </a:p>
          <a:p>
            <a:r>
              <a:rPr lang="pt-BR" dirty="0" smtClean="0"/>
              <a:t>Significado</a:t>
            </a:r>
            <a:endParaRPr lang="pt-BR" dirty="0"/>
          </a:p>
        </p:txBody>
      </p:sp>
      <p:pic>
        <p:nvPicPr>
          <p:cNvPr id="4" name="Picture 2" descr="C:\Users\Leopoldo\Desktop\12992231_982877805133579_2075239434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08" y="5993513"/>
            <a:ext cx="5004049" cy="86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3152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Aristóteles: Ética a </a:t>
            </a:r>
            <a:r>
              <a:rPr lang="pt-BR" dirty="0" err="1" smtClean="0"/>
              <a:t>Nicômaco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pt-BR" i="1" dirty="0" smtClean="0"/>
              <a:t>“</a:t>
            </a:r>
            <a:r>
              <a:rPr lang="pt-BR" i="1" dirty="0"/>
              <a:t>A Ética a </a:t>
            </a:r>
            <a:r>
              <a:rPr lang="pt-BR" i="1" dirty="0" err="1"/>
              <a:t>Nicômacos</a:t>
            </a:r>
            <a:r>
              <a:rPr lang="pt-BR" i="1" dirty="0"/>
              <a:t> é a obra ética mais importante de Aristóteles e uma das obras que mais fortemente inspirou o pensamento ocidental. Para melhor entende-la, urge situá-la na evolução</a:t>
            </a:r>
            <a:r>
              <a:rPr lang="pt-BR" i="1" dirty="0">
                <a:solidFill>
                  <a:srgbClr val="FF0000"/>
                </a:solidFill>
              </a:rPr>
              <a:t> </a:t>
            </a:r>
            <a:r>
              <a:rPr lang="pt-BR" i="1" dirty="0"/>
              <a:t>do pensamento de Aristóteles</a:t>
            </a:r>
            <a:r>
              <a:rPr lang="pt-BR" i="1" dirty="0" smtClean="0"/>
              <a:t>.” </a:t>
            </a:r>
            <a:r>
              <a:rPr lang="pt-BR" i="1" dirty="0" smtClean="0"/>
              <a:t>(Paulo Cesar </a:t>
            </a:r>
            <a:r>
              <a:rPr lang="pt-BR" i="1" u="sng" dirty="0" smtClean="0"/>
              <a:t>Nodaria</a:t>
            </a:r>
            <a:r>
              <a:rPr lang="pt-BR" i="1" dirty="0" smtClean="0"/>
              <a:t>, 2011.)</a:t>
            </a:r>
            <a:r>
              <a:rPr lang="pt-BR" i="1" dirty="0" smtClean="0"/>
              <a:t>	 	 </a:t>
            </a:r>
            <a:endParaRPr lang="pt-BR" dirty="0" smtClean="0"/>
          </a:p>
          <a:p>
            <a:r>
              <a:rPr lang="pt-BR" dirty="0" smtClean="0"/>
              <a:t>Contexto Histórico</a:t>
            </a:r>
          </a:p>
          <a:p>
            <a:pPr lvl="1"/>
            <a:r>
              <a:rPr lang="pt-BR" dirty="0" smtClean="0"/>
              <a:t>367 a.C., 348 </a:t>
            </a:r>
            <a:r>
              <a:rPr lang="pt-BR" dirty="0" err="1" smtClean="0"/>
              <a:t>a.C</a:t>
            </a:r>
            <a:r>
              <a:rPr lang="pt-BR" dirty="0" smtClean="0"/>
              <a:t>, 342 </a:t>
            </a:r>
            <a:r>
              <a:rPr lang="pt-BR" dirty="0" err="1" smtClean="0"/>
              <a:t>a.C</a:t>
            </a:r>
            <a:r>
              <a:rPr lang="pt-BR" dirty="0" smtClean="0"/>
              <a:t>, 336 a.C.	</a:t>
            </a:r>
          </a:p>
          <a:p>
            <a:r>
              <a:rPr lang="pt-BR" dirty="0" smtClean="0"/>
              <a:t>Ética e Política</a:t>
            </a:r>
          </a:p>
          <a:p>
            <a:pPr marL="114300" indent="0">
              <a:buNone/>
            </a:pPr>
            <a:r>
              <a:rPr lang="pt-BR" dirty="0"/>
              <a:t>“A ética, nas obras Aristotélicas, é considerada como uma parte ou um capítulo da política, que antecede a própria política. Ela diz respeito ao indivíduo, enquanto a política considera o homem na sua dimensão social</a:t>
            </a:r>
            <a:r>
              <a:rPr lang="pt-BR" dirty="0" smtClean="0"/>
              <a:t>.” (Josemar Lorenzetti, 2004.)</a:t>
            </a:r>
            <a:endParaRPr lang="pt-BR" dirty="0"/>
          </a:p>
          <a:p>
            <a:endParaRPr lang="pt-BR" dirty="0" smtClean="0"/>
          </a:p>
          <a:p>
            <a:r>
              <a:rPr lang="pt-BR" dirty="0" smtClean="0"/>
              <a:t>Bem e o Agir Humano</a:t>
            </a:r>
          </a:p>
        </p:txBody>
      </p:sp>
      <p:pic>
        <p:nvPicPr>
          <p:cNvPr id="5" name="Picture 2" descr="C:\Users\Leopoldo\Desktop\12992231_982877805133579_2075239434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08" y="5993513"/>
            <a:ext cx="5004049" cy="86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481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smtClean="0"/>
              <a:t>Ética Moderna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Filosofia, Ética e Política</a:t>
            </a:r>
          </a:p>
        </p:txBody>
      </p:sp>
    </p:spTree>
    <p:extLst>
      <p:ext uri="{BB962C8B-B14F-4D97-AF65-F5344CB8AC3E}">
        <p14:creationId xmlns:p14="http://schemas.microsoft.com/office/powerpoint/2010/main" val="2810683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dirty="0" smtClean="0"/>
              <a:t>“</a:t>
            </a:r>
            <a:r>
              <a:rPr lang="pt-BR" i="1" dirty="0"/>
              <a:t>Portanto, o homem que vive pela razão, não vive guiado pelo medo, deseja fazer o que é melhor para todos e através até mesmo das leis do Estado, viver livremente</a:t>
            </a:r>
            <a:r>
              <a:rPr lang="pt-BR" i="1" dirty="0" smtClean="0"/>
              <a:t>.” </a:t>
            </a:r>
            <a:r>
              <a:rPr lang="pt-BR" dirty="0" smtClean="0"/>
              <a:t>(</a:t>
            </a:r>
            <a:r>
              <a:rPr lang="pt-BR" dirty="0"/>
              <a:t>Baruch </a:t>
            </a:r>
            <a:r>
              <a:rPr lang="pt-BR" dirty="0" smtClean="0"/>
              <a:t>Espinoza, 1985.)</a:t>
            </a:r>
            <a:endParaRPr lang="pt-BR" dirty="0"/>
          </a:p>
        </p:txBody>
      </p:sp>
      <p:pic>
        <p:nvPicPr>
          <p:cNvPr id="5" name="Picture 2" descr="C:\Users\Leopoldo\Desktop\12992231_982877805133579_2075239434_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308" y="5993513"/>
            <a:ext cx="5004049" cy="864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656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djacência">
  <a:themeElements>
    <a:clrScheme name="Adjacência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Escritório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ência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Words>121</Words>
  <Application>Microsoft Office PowerPoint</Application>
  <PresentationFormat>Apresentação na tela (4:3)</PresentationFormat>
  <Paragraphs>19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6" baseType="lpstr">
      <vt:lpstr>Adjacência</vt:lpstr>
      <vt:lpstr>Ética: Aristóteles e o Pensamento Moderno</vt:lpstr>
      <vt:lpstr>Surgimento da Ética</vt:lpstr>
      <vt:lpstr>Aristóteles: Ética a Nicômaco</vt:lpstr>
      <vt:lpstr>Ética Moderna</vt:lpstr>
      <vt:lpstr>Conclusão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Ética: Aristóteles e o Pensamento Moderno</dc:title>
  <dc:creator>Leopoldo Ferreira de Paula</dc:creator>
  <cp:lastModifiedBy>Leopoldo Ferreira de Paula</cp:lastModifiedBy>
  <cp:revision>9</cp:revision>
  <dcterms:created xsi:type="dcterms:W3CDTF">2016-04-10T19:09:32Z</dcterms:created>
  <dcterms:modified xsi:type="dcterms:W3CDTF">2016-04-15T00:34:42Z</dcterms:modified>
</cp:coreProperties>
</file>