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79" r:id="rId6"/>
    <p:sldId id="258" r:id="rId7"/>
    <p:sldId id="280" r:id="rId8"/>
    <p:sldId id="28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84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77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7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60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27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11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50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455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457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DD11-D2EA-46A9-A554-CEAD8195BDC1}" type="datetimeFigureOut">
              <a:rPr lang="pt-BR" smtClean="0"/>
              <a:t>10/06/2015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CB414-CAE3-4C42-9D70-2237870192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42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CURSORES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Cursor no PL/SQL é uma forma de tratar um resultado de consulta de </a:t>
            </a:r>
            <a:r>
              <a:rPr lang="pt-BR" dirty="0" smtClean="0"/>
              <a:t>forma personalizada</a:t>
            </a:r>
            <a:r>
              <a:rPr lang="pt-BR" dirty="0"/>
              <a:t>. Podemos trabalhar registro a registro aplicando uma lógica própria.</a:t>
            </a:r>
          </a:p>
        </p:txBody>
      </p:sp>
    </p:spTree>
    <p:extLst>
      <p:ext uri="{BB962C8B-B14F-4D97-AF65-F5344CB8AC3E}">
        <p14:creationId xmlns:p14="http://schemas.microsoft.com/office/powerpoint/2010/main" val="288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2348880"/>
            <a:ext cx="8229600" cy="1143000"/>
          </a:xfrm>
        </p:spPr>
        <p:txBody>
          <a:bodyPr>
            <a:noAutofit/>
          </a:bodyPr>
          <a:lstStyle/>
          <a:p>
            <a:r>
              <a:rPr lang="pt-BR" sz="2900" dirty="0"/>
              <a:t>Desejamos ler registro a registro a tabela FUN e mostrar os funcionários e seus salários,</a:t>
            </a:r>
            <a:br>
              <a:rPr lang="pt-BR" sz="2900" dirty="0"/>
            </a:br>
            <a:r>
              <a:rPr lang="pt-BR" sz="2900" dirty="0"/>
              <a:t>informando ainda se o salário do mesmo é acima ou abaixo da média:</a:t>
            </a:r>
          </a:p>
        </p:txBody>
      </p:sp>
    </p:spTree>
    <p:extLst>
      <p:ext uri="{BB962C8B-B14F-4D97-AF65-F5344CB8AC3E}">
        <p14:creationId xmlns:p14="http://schemas.microsoft.com/office/powerpoint/2010/main" val="5141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DECLARE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CURSOR </a:t>
            </a:r>
            <a:r>
              <a:rPr lang="pt-BR" dirty="0"/>
              <a:t>&lt;NOME-CURSOR&gt; IS &lt;CONSULTA&gt;;</a:t>
            </a:r>
          </a:p>
          <a:p>
            <a:pPr marL="0" indent="0">
              <a:buNone/>
            </a:pPr>
            <a:r>
              <a:rPr lang="pt-BR" dirty="0" smtClean="0"/>
              <a:t>	&lt;</a:t>
            </a:r>
            <a:r>
              <a:rPr lang="pt-BR" dirty="0"/>
              <a:t>VARIAVEL-REGISTRO&gt; &lt;NOME-CURSOR&gt;%ROWTYPE;</a:t>
            </a:r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 smtClean="0"/>
              <a:t>	OPEN </a:t>
            </a:r>
            <a:r>
              <a:rPr lang="pt-BR" dirty="0"/>
              <a:t>&lt;NOME-CURSOR&gt;;</a:t>
            </a:r>
          </a:p>
          <a:p>
            <a:pPr marL="0" indent="0">
              <a:buNone/>
            </a:pPr>
            <a:r>
              <a:rPr lang="pt-BR" dirty="0" smtClean="0"/>
              <a:t>	LOOP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	FETCH </a:t>
            </a:r>
            <a:r>
              <a:rPr lang="pt-BR" dirty="0"/>
              <a:t>&lt;NOME-CURSOR&gt; INTO &lt;VARIAVEL-REGISTRO&gt;;</a:t>
            </a:r>
          </a:p>
          <a:p>
            <a:pPr marL="0" indent="0">
              <a:buNone/>
            </a:pPr>
            <a:r>
              <a:rPr lang="pt-BR" dirty="0" smtClean="0"/>
              <a:t>		EXIT </a:t>
            </a:r>
            <a:r>
              <a:rPr lang="pt-BR" dirty="0"/>
              <a:t>WHEN &lt;NOME-CURSOR&gt;%NOTFOUND;</a:t>
            </a:r>
          </a:p>
          <a:p>
            <a:pPr marL="0" indent="0">
              <a:buNone/>
            </a:pPr>
            <a:r>
              <a:rPr lang="pt-BR" dirty="0" smtClean="0"/>
              <a:t>		/* </a:t>
            </a:r>
            <a:r>
              <a:rPr lang="pt-BR" dirty="0"/>
              <a:t>LÓGICA PERSONALIZADA</a:t>
            </a:r>
          </a:p>
          <a:p>
            <a:pPr marL="0" indent="0">
              <a:buNone/>
            </a:pPr>
            <a:r>
              <a:rPr lang="pt-BR" dirty="0" smtClean="0"/>
              <a:t>		– </a:t>
            </a:r>
            <a:r>
              <a:rPr lang="pt-BR" dirty="0"/>
              <a:t>INSERIR, ALTERAR EM OUTRA TABELA;</a:t>
            </a:r>
          </a:p>
          <a:p>
            <a:pPr marL="0" indent="0">
              <a:buNone/>
            </a:pPr>
            <a:r>
              <a:rPr lang="pt-BR" dirty="0" smtClean="0"/>
              <a:t>		- </a:t>
            </a:r>
            <a:r>
              <a:rPr lang="pt-BR" dirty="0"/>
              <a:t>FAZER ALGUM CALCULO, EXPRESSÕES;</a:t>
            </a:r>
          </a:p>
          <a:p>
            <a:pPr marL="0" indent="0">
              <a:buNone/>
            </a:pPr>
            <a:r>
              <a:rPr lang="pt-BR" dirty="0" smtClean="0"/>
              <a:t>		*/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	END </a:t>
            </a:r>
            <a:r>
              <a:rPr lang="pt-BR" dirty="0"/>
              <a:t>LOOP;</a:t>
            </a:r>
          </a:p>
          <a:p>
            <a:pPr marL="0" indent="0">
              <a:buNone/>
            </a:pPr>
            <a:r>
              <a:rPr lang="pt-BR" dirty="0" smtClean="0"/>
              <a:t>	CLOSE </a:t>
            </a:r>
            <a:r>
              <a:rPr lang="pt-BR" dirty="0"/>
              <a:t>&lt;NOME-CURSOR&gt;;</a:t>
            </a:r>
          </a:p>
          <a:p>
            <a:pPr marL="0" indent="0">
              <a:buNone/>
            </a:pPr>
            <a:r>
              <a:rPr lang="pt-BR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686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Dada a seguinte tabela com os seguintes registros: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CREATE TABLE </a:t>
            </a:r>
            <a:r>
              <a:rPr lang="pt-BR" dirty="0" err="1"/>
              <a:t>Fun</a:t>
            </a:r>
            <a:r>
              <a:rPr lang="pt-BR" dirty="0"/>
              <a:t>(</a:t>
            </a:r>
          </a:p>
          <a:p>
            <a:pPr marL="0" indent="0">
              <a:buNone/>
            </a:pPr>
            <a:r>
              <a:rPr lang="pt-BR" dirty="0" err="1"/>
              <a:t>idFun</a:t>
            </a:r>
            <a:r>
              <a:rPr lang="pt-BR" dirty="0"/>
              <a:t> INTEGER,</a:t>
            </a:r>
          </a:p>
          <a:p>
            <a:pPr marL="0" indent="0">
              <a:buNone/>
            </a:pPr>
            <a:r>
              <a:rPr lang="pt-BR" dirty="0" err="1"/>
              <a:t>nomeFun</a:t>
            </a:r>
            <a:r>
              <a:rPr lang="pt-BR" dirty="0"/>
              <a:t> VARCHAR2(100),</a:t>
            </a:r>
          </a:p>
          <a:p>
            <a:pPr marL="0" indent="0">
              <a:buNone/>
            </a:pPr>
            <a:r>
              <a:rPr lang="pt-BR" dirty="0"/>
              <a:t>salario DECIMAL(8,2),</a:t>
            </a:r>
          </a:p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pk_fun</a:t>
            </a:r>
            <a:r>
              <a:rPr lang="en-US" dirty="0"/>
              <a:t> PRIMARY KEY (</a:t>
            </a:r>
            <a:r>
              <a:rPr lang="en-US" dirty="0" err="1"/>
              <a:t>idFun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pt-BR" dirty="0" smtClean="0"/>
              <a:t>);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en-US" dirty="0"/>
              <a:t>INSERT INTO Fun VALUES (1, 'Maria', 2000.50);</a:t>
            </a:r>
          </a:p>
          <a:p>
            <a:pPr marL="0" indent="0">
              <a:buNone/>
            </a:pPr>
            <a:r>
              <a:rPr lang="en-US" dirty="0"/>
              <a:t>INSERT INTO Fun VALUES (2, 'Carolina', 3000.25);</a:t>
            </a:r>
          </a:p>
          <a:p>
            <a:pPr marL="0" indent="0">
              <a:buNone/>
            </a:pPr>
            <a:r>
              <a:rPr lang="pt-BR" dirty="0"/>
              <a:t>INSERT INTO </a:t>
            </a:r>
            <a:r>
              <a:rPr lang="pt-BR" dirty="0" err="1"/>
              <a:t>Fun</a:t>
            </a:r>
            <a:r>
              <a:rPr lang="pt-BR" dirty="0"/>
              <a:t> VALUES (3, 'Sergio', 2500.00);</a:t>
            </a:r>
          </a:p>
        </p:txBody>
      </p:sp>
    </p:spTree>
    <p:extLst>
      <p:ext uri="{BB962C8B-B14F-4D97-AF65-F5344CB8AC3E}">
        <p14:creationId xmlns:p14="http://schemas.microsoft.com/office/powerpoint/2010/main" val="10797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CRIANDO UM CURSOR COM UMA PROCEDURE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6632"/>
            <a:ext cx="9036496" cy="6741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err="1"/>
              <a:t>create</a:t>
            </a:r>
            <a:r>
              <a:rPr lang="pt-BR" sz="1600" dirty="0"/>
              <a:t> </a:t>
            </a:r>
            <a:r>
              <a:rPr lang="pt-BR" sz="1600" dirty="0" err="1"/>
              <a:t>or</a:t>
            </a:r>
            <a:r>
              <a:rPr lang="pt-BR" sz="1600" dirty="0"/>
              <a:t> </a:t>
            </a:r>
            <a:r>
              <a:rPr lang="pt-BR" sz="1600" dirty="0" err="1"/>
              <a:t>replace</a:t>
            </a:r>
            <a:r>
              <a:rPr lang="pt-BR" sz="1600" dirty="0"/>
              <a:t> PROCEDURE LISTAFUN </a:t>
            </a:r>
            <a:r>
              <a:rPr lang="pt-BR" sz="1600" dirty="0" err="1"/>
              <a:t>is</a:t>
            </a:r>
            <a:r>
              <a:rPr lang="pt-BR" sz="1600" dirty="0"/>
              <a:t> CURSOR </a:t>
            </a:r>
            <a:r>
              <a:rPr lang="pt-BR" sz="1600" dirty="0" err="1"/>
              <a:t>c_fun</a:t>
            </a:r>
            <a:r>
              <a:rPr lang="pt-BR" sz="1600" dirty="0"/>
              <a:t> </a:t>
            </a:r>
            <a:r>
              <a:rPr lang="pt-BR" sz="1600" dirty="0" err="1"/>
              <a:t>is</a:t>
            </a:r>
            <a:r>
              <a:rPr lang="pt-BR" sz="1600" dirty="0"/>
              <a:t> SELECT * FROM </a:t>
            </a:r>
            <a:r>
              <a:rPr lang="pt-BR" sz="1600" dirty="0" err="1"/>
              <a:t>Fun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 err="1"/>
              <a:t>r_fun</a:t>
            </a:r>
            <a:r>
              <a:rPr lang="pt-BR" sz="1600" dirty="0"/>
              <a:t> </a:t>
            </a:r>
            <a:r>
              <a:rPr lang="pt-BR" sz="1600" dirty="0" err="1" smtClean="0"/>
              <a:t>fun%ROWTYPE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media NUMBER;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BEGIN</a:t>
            </a:r>
          </a:p>
          <a:p>
            <a:pPr marL="0" indent="0">
              <a:buNone/>
            </a:pPr>
            <a:r>
              <a:rPr lang="pt-BR" sz="1600" dirty="0"/>
              <a:t>  SELECT AVG(salario) INTO media FROM </a:t>
            </a:r>
            <a:r>
              <a:rPr lang="pt-BR" sz="1600" dirty="0" err="1"/>
              <a:t>Fun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  DBMS_OUTPUT.PUT_LINE('Média=' || </a:t>
            </a:r>
            <a:r>
              <a:rPr lang="pt-BR" sz="1600" dirty="0" err="1"/>
              <a:t>to_char</a:t>
            </a:r>
            <a:r>
              <a:rPr lang="pt-BR" sz="1600" dirty="0"/>
              <a:t>(media));</a:t>
            </a:r>
          </a:p>
          <a:p>
            <a:pPr marL="0" indent="0">
              <a:buNone/>
            </a:pPr>
            <a:r>
              <a:rPr lang="pt-BR" sz="1600" dirty="0"/>
              <a:t>  DBMS_OUTPUT.PUT_LINE('Lista de Funcionários');</a:t>
            </a:r>
          </a:p>
          <a:p>
            <a:pPr marL="0" indent="0">
              <a:buNone/>
            </a:pPr>
            <a:r>
              <a:rPr lang="pt-BR" sz="1600" dirty="0"/>
              <a:t>  OPEN </a:t>
            </a:r>
            <a:r>
              <a:rPr lang="pt-BR" sz="1600" dirty="0" err="1"/>
              <a:t>c_fun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  LOOP</a:t>
            </a:r>
          </a:p>
          <a:p>
            <a:pPr marL="0" indent="0">
              <a:buNone/>
            </a:pPr>
            <a:r>
              <a:rPr lang="pt-BR" sz="1600" dirty="0"/>
              <a:t>    FETCH </a:t>
            </a:r>
            <a:r>
              <a:rPr lang="pt-BR" sz="1600" dirty="0" err="1"/>
              <a:t>c_fun</a:t>
            </a:r>
            <a:r>
              <a:rPr lang="pt-BR" sz="1600" dirty="0"/>
              <a:t> INTO </a:t>
            </a:r>
            <a:r>
              <a:rPr lang="pt-BR" sz="1600" dirty="0" err="1"/>
              <a:t>r_fun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    EXIT WHEN </a:t>
            </a:r>
            <a:r>
              <a:rPr lang="pt-BR" sz="1600" dirty="0" err="1"/>
              <a:t>c_fun%NOTFOUND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    </a:t>
            </a:r>
            <a:r>
              <a:rPr lang="pt-BR" sz="1600" dirty="0" err="1"/>
              <a:t>if</a:t>
            </a:r>
            <a:r>
              <a:rPr lang="pt-BR" sz="1600" dirty="0"/>
              <a:t> </a:t>
            </a:r>
            <a:r>
              <a:rPr lang="pt-BR" sz="1600" dirty="0" err="1"/>
              <a:t>r_fun.salario</a:t>
            </a:r>
            <a:r>
              <a:rPr lang="pt-BR" sz="1600" dirty="0"/>
              <a:t>&gt;=media THEN</a:t>
            </a:r>
          </a:p>
          <a:p>
            <a:pPr marL="0" indent="0">
              <a:buNone/>
            </a:pPr>
            <a:r>
              <a:rPr lang="pt-BR" sz="1600" dirty="0"/>
              <a:t>      DBMS_OUTPUT.PUT_LINE(</a:t>
            </a:r>
            <a:r>
              <a:rPr lang="pt-BR" sz="1600" dirty="0" err="1"/>
              <a:t>r_fun.nomeFun</a:t>
            </a:r>
            <a:r>
              <a:rPr lang="pt-BR" sz="1600" dirty="0"/>
              <a:t> || ' - ' || </a:t>
            </a:r>
            <a:r>
              <a:rPr lang="pt-BR" sz="1600" dirty="0" err="1"/>
              <a:t>to_char</a:t>
            </a:r>
            <a:r>
              <a:rPr lang="pt-BR" sz="1600" dirty="0"/>
              <a:t>(</a:t>
            </a:r>
            <a:r>
              <a:rPr lang="pt-BR" sz="1600" dirty="0" err="1"/>
              <a:t>r_fun.salario</a:t>
            </a:r>
            <a:r>
              <a:rPr lang="pt-BR" sz="1600" dirty="0"/>
              <a:t>) || ' - Salário maior ou igual a média');</a:t>
            </a:r>
          </a:p>
          <a:p>
            <a:pPr marL="0" indent="0">
              <a:buNone/>
            </a:pPr>
            <a:r>
              <a:rPr lang="pt-BR" sz="1600" dirty="0"/>
              <a:t>    ELSE</a:t>
            </a:r>
          </a:p>
          <a:p>
            <a:pPr marL="0" indent="0">
              <a:buNone/>
            </a:pPr>
            <a:r>
              <a:rPr lang="pt-BR" sz="1600" dirty="0"/>
              <a:t>      DBMS_OUTPUT.PUT_LINE(</a:t>
            </a:r>
            <a:r>
              <a:rPr lang="pt-BR" sz="1600" dirty="0" err="1"/>
              <a:t>r_fun.nomeFun</a:t>
            </a:r>
            <a:r>
              <a:rPr lang="pt-BR" sz="1600" dirty="0"/>
              <a:t> || ' - ' || </a:t>
            </a:r>
            <a:r>
              <a:rPr lang="pt-BR" sz="1600" dirty="0" err="1"/>
              <a:t>to_char</a:t>
            </a:r>
            <a:r>
              <a:rPr lang="pt-BR" sz="1600" dirty="0"/>
              <a:t>(</a:t>
            </a:r>
            <a:r>
              <a:rPr lang="pt-BR" sz="1600" dirty="0" err="1"/>
              <a:t>r_fun.salario</a:t>
            </a:r>
            <a:r>
              <a:rPr lang="pt-BR" sz="1600" dirty="0"/>
              <a:t>) || ' - Salário menor que a média');</a:t>
            </a:r>
          </a:p>
          <a:p>
            <a:pPr marL="0" indent="0">
              <a:buNone/>
            </a:pPr>
            <a:r>
              <a:rPr lang="pt-BR" sz="1600" dirty="0"/>
              <a:t>    END IF;</a:t>
            </a:r>
          </a:p>
          <a:p>
            <a:pPr marL="0" indent="0">
              <a:buNone/>
            </a:pPr>
            <a:r>
              <a:rPr lang="pt-BR" sz="1600" dirty="0"/>
              <a:t>  END LOOP;</a:t>
            </a:r>
          </a:p>
          <a:p>
            <a:pPr marL="0" indent="0">
              <a:buNone/>
            </a:pPr>
            <a:r>
              <a:rPr lang="pt-BR" sz="1600" dirty="0"/>
              <a:t>  CLOSE </a:t>
            </a:r>
            <a:r>
              <a:rPr lang="pt-BR" sz="1600" dirty="0" err="1"/>
              <a:t>c_fun</a:t>
            </a:r>
            <a:r>
              <a:rPr lang="pt-BR" sz="1600" dirty="0"/>
              <a:t>;</a:t>
            </a:r>
          </a:p>
          <a:p>
            <a:pPr marL="0" indent="0">
              <a:buNone/>
            </a:pPr>
            <a:r>
              <a:rPr lang="pt-BR" sz="1600" dirty="0"/>
              <a:t>END LISTAFUN;</a:t>
            </a:r>
          </a:p>
        </p:txBody>
      </p:sp>
    </p:spTree>
    <p:extLst>
      <p:ext uri="{BB962C8B-B14F-4D97-AF65-F5344CB8AC3E}">
        <p14:creationId xmlns:p14="http://schemas.microsoft.com/office/powerpoint/2010/main" val="24274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RODANDO A PROCEDURE COM O CURSOR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BEGIN</a:t>
            </a:r>
          </a:p>
          <a:p>
            <a:pPr marL="0" indent="0">
              <a:buNone/>
            </a:pPr>
            <a:r>
              <a:rPr lang="pt-BR" dirty="0"/>
              <a:t>  LISTAFUN;</a:t>
            </a:r>
          </a:p>
          <a:p>
            <a:pPr marL="0" indent="0">
              <a:buNone/>
            </a:pPr>
            <a:r>
              <a:rPr lang="pt-BR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30419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 proposto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Crie uma procedure que imprima o valor médio dos produtos do BD do Restaurante e através de um cursor indique os produtos cujo o preço de venda é maior do que R$ 10,00, usando um cursor.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643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289</Words>
  <Application>Microsoft Office PowerPoint</Application>
  <PresentationFormat>Apresentação na tela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CURSORES</vt:lpstr>
      <vt:lpstr>Desejamos ler registro a registro a tabela FUN e mostrar os funcionários e seus salários, informando ainda se o salário do mesmo é acima ou abaixo da média:</vt:lpstr>
      <vt:lpstr>SINTAXE</vt:lpstr>
      <vt:lpstr>Dada a seguinte tabela com os seguintes registros:</vt:lpstr>
      <vt:lpstr>CRIANDO UM CURSOR COM UMA PROCEDURE</vt:lpstr>
      <vt:lpstr>Apresentação do PowerPoint</vt:lpstr>
      <vt:lpstr>RODANDO A PROCEDURE COM O CURSOR</vt:lpstr>
      <vt:lpstr>Exercícios proposto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Desejamos ler registro a registro a tabela FUN e mostrar os funcionários e seus salários, informando ainda se o salário do mesmo é acima ou abaixo da média:</dc:title>
  <dc:creator>Geraldo</dc:creator>
  <cp:lastModifiedBy>Geraldo Corrêa</cp:lastModifiedBy>
  <cp:revision>16</cp:revision>
  <dcterms:created xsi:type="dcterms:W3CDTF">2012-05-15T00:07:59Z</dcterms:created>
  <dcterms:modified xsi:type="dcterms:W3CDTF">2015-06-11T01:10:47Z</dcterms:modified>
</cp:coreProperties>
</file>