
<file path=[Content_Types].xml><?xml version="1.0" encoding="utf-8"?>
<Types xmlns="http://schemas.openxmlformats.org/package/2006/content-types">
  <Default Extension="tmp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</p:sldIdLst>
  <p:sldSz cx="10058400" cy="77724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46" y="72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1F704-049D-4BA2-99FA-CE0BBD9CAD9C}" type="datetimeFigureOut">
              <a:rPr lang="pt-BR" smtClean="0"/>
              <a:t>24/08/2016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82F1D-BBF7-44B0-8795-339E468394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683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82F1D-BBF7-44B0-8795-339E4683946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488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34E5-8BFC-4172-AB4A-C02BC5BDD918}" type="datetimeFigureOut">
              <a:rPr lang="pt-BR" smtClean="0"/>
              <a:t>24/08/2016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636C-98DA-4EC2-9A16-F1D4981FB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5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34E5-8BFC-4172-AB4A-C02BC5BDD918}" type="datetimeFigureOut">
              <a:rPr lang="pt-BR" smtClean="0"/>
              <a:t>24/08/2016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636C-98DA-4EC2-9A16-F1D4981FB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04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292340" y="352637"/>
            <a:ext cx="2263140" cy="751691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2920" y="352637"/>
            <a:ext cx="6621780" cy="751691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34E5-8BFC-4172-AB4A-C02BC5BDD918}" type="datetimeFigureOut">
              <a:rPr lang="pt-BR" smtClean="0"/>
              <a:t>24/08/2016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636C-98DA-4EC2-9A16-F1D4981FB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093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34E5-8BFC-4172-AB4A-C02BC5BDD918}" type="datetimeFigureOut">
              <a:rPr lang="pt-BR" smtClean="0"/>
              <a:t>24/08/2016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636C-98DA-4EC2-9A16-F1D4981FB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75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34E5-8BFC-4172-AB4A-C02BC5BDD918}" type="datetimeFigureOut">
              <a:rPr lang="pt-BR" smtClean="0"/>
              <a:t>24/08/2016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636C-98DA-4EC2-9A16-F1D4981FB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88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02920" y="1813561"/>
            <a:ext cx="444246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13020" y="1813561"/>
            <a:ext cx="444246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34E5-8BFC-4172-AB4A-C02BC5BDD918}" type="datetimeFigureOut">
              <a:rPr lang="pt-BR" smtClean="0"/>
              <a:t>24/08/2016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636C-98DA-4EC2-9A16-F1D4981FB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6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2920" y="1739795"/>
            <a:ext cx="4444207" cy="7250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2920" y="2464859"/>
            <a:ext cx="4444207" cy="44781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09529" y="1739795"/>
            <a:ext cx="4445953" cy="7250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09529" y="2464859"/>
            <a:ext cx="4445953" cy="44781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34E5-8BFC-4172-AB4A-C02BC5BDD918}" type="datetimeFigureOut">
              <a:rPr lang="pt-BR" smtClean="0"/>
              <a:t>24/08/2016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636C-98DA-4EC2-9A16-F1D4981FB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0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34E5-8BFC-4172-AB4A-C02BC5BDD918}" type="datetimeFigureOut">
              <a:rPr lang="pt-BR" smtClean="0"/>
              <a:t>24/08/2016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636C-98DA-4EC2-9A16-F1D4981FB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711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34E5-8BFC-4172-AB4A-C02BC5BDD918}" type="datetimeFigureOut">
              <a:rPr lang="pt-BR" smtClean="0"/>
              <a:t>24/08/2016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636C-98DA-4EC2-9A16-F1D4981FB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44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2" y="309457"/>
            <a:ext cx="3309144" cy="13169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02922" y="1626447"/>
            <a:ext cx="3309144" cy="53165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34E5-8BFC-4172-AB4A-C02BC5BDD918}" type="datetimeFigureOut">
              <a:rPr lang="pt-BR" smtClean="0"/>
              <a:t>24/08/2016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636C-98DA-4EC2-9A16-F1D4981FB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77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71517" y="6082984"/>
            <a:ext cx="6035040" cy="9121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34E5-8BFC-4172-AB4A-C02BC5BDD918}" type="datetimeFigureOut">
              <a:rPr lang="pt-BR" smtClean="0"/>
              <a:t>24/08/2016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636C-98DA-4EC2-9A16-F1D4981FB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91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2920" y="1813561"/>
            <a:ext cx="905256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534E5-8BFC-4172-AB4A-C02BC5BDD918}" type="datetimeFigureOut">
              <a:rPr lang="pt-BR" smtClean="0"/>
              <a:t>24/08/2016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4636C-98DA-4EC2-9A16-F1D4981FB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001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04665" y="1794793"/>
            <a:ext cx="9853736" cy="192360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pt-BR" sz="4395" dirty="0" smtClean="0">
                <a:solidFill>
                  <a:srgbClr val="FFFFFF"/>
                </a:solidFill>
                <a:latin typeface="Arial"/>
              </a:rPr>
              <a:t>Blocos </a:t>
            </a:r>
            <a:r>
              <a:rPr lang="pt-BR" sz="4395" dirty="0" smtClean="0">
                <a:solidFill>
                  <a:srgbClr val="FFFFFF"/>
                </a:solidFill>
                <a:latin typeface="Arial"/>
              </a:rPr>
              <a:t>PL/SQL</a:t>
            </a:r>
          </a:p>
          <a:p>
            <a:pPr algn="ctr">
              <a:lnSpc>
                <a:spcPts val="5000"/>
              </a:lnSpc>
            </a:pPr>
            <a:r>
              <a:rPr lang="pt-BR" sz="4395" dirty="0" smtClean="0">
                <a:solidFill>
                  <a:srgbClr val="FFFFFF"/>
                </a:solidFill>
                <a:latin typeface="Arial"/>
              </a:rPr>
              <a:t> </a:t>
            </a:r>
            <a:r>
              <a:rPr lang="pt-BR" sz="3200" dirty="0" smtClean="0">
                <a:solidFill>
                  <a:srgbClr val="FFFFFF"/>
                </a:solidFill>
                <a:latin typeface="Arial"/>
              </a:rPr>
              <a:t>Estruturas de Seleção e Repetição</a:t>
            </a:r>
            <a:endParaRPr lang="pt-BR" sz="3200" dirty="0" smtClean="0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ts val="5000"/>
              </a:lnSpc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492500" y="4051300"/>
            <a:ext cx="3021661" cy="8015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pt-BR" sz="2910" smtClean="0">
                <a:solidFill>
                  <a:srgbClr val="000000"/>
                </a:solidFill>
                <a:latin typeface="Times New Roman"/>
              </a:rPr>
              <a:t>Bancos de Dados II </a:t>
            </a:r>
          </a:p>
          <a:p>
            <a:pPr>
              <a:lnSpc>
                <a:spcPts val="3300"/>
              </a:lnSpc>
            </a:pPr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124200" y="4572000"/>
            <a:ext cx="3696781" cy="4231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pt-BR" sz="2910" dirty="0" smtClean="0">
                <a:solidFill>
                  <a:srgbClr val="000000"/>
                </a:solidFill>
                <a:latin typeface="Times New Roman"/>
              </a:rPr>
              <a:t>Prof. Dr. Geraldo Corrêa</a:t>
            </a:r>
          </a:p>
        </p:txBody>
      </p:sp>
    </p:spTree>
    <p:extLst>
      <p:ext uri="{BB962C8B-B14F-4D97-AF65-F5344CB8AC3E}">
        <p14:creationId xmlns:p14="http://schemas.microsoft.com/office/powerpoint/2010/main" val="204156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Fluxo no PL/SQL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/>
              <a:t>Temos no PL/SQL três formas de fluxo:</a:t>
            </a:r>
          </a:p>
          <a:p>
            <a:r>
              <a:rPr lang="pt-BR" dirty="0"/>
              <a:t>A </a:t>
            </a:r>
            <a:r>
              <a:rPr lang="pt-BR" dirty="0" smtClean="0"/>
              <a:t>sequencial </a:t>
            </a:r>
            <a:r>
              <a:rPr lang="pt-BR" dirty="0"/>
              <a:t>ou natural que executa os comandos de cima para baixo e da esquerda </a:t>
            </a:r>
            <a:r>
              <a:rPr lang="pt-BR" dirty="0" smtClean="0"/>
              <a:t>para direita</a:t>
            </a:r>
            <a:r>
              <a:rPr lang="pt-BR" dirty="0"/>
              <a:t>, sendo o “;” o caractere que </a:t>
            </a:r>
            <a:r>
              <a:rPr lang="pt-BR" dirty="0" smtClean="0"/>
              <a:t>determina </a:t>
            </a:r>
            <a:r>
              <a:rPr lang="pt-BR" dirty="0"/>
              <a:t>o fim de um comando.</a:t>
            </a:r>
          </a:p>
          <a:p>
            <a:r>
              <a:rPr lang="pt-BR" dirty="0"/>
              <a:t>A outra forma é de decisão onde escolhemos fazer ou não determinado passo </a:t>
            </a:r>
            <a:r>
              <a:rPr lang="pt-BR" dirty="0" smtClean="0"/>
              <a:t>ou executar </a:t>
            </a:r>
            <a:r>
              <a:rPr lang="pt-BR" dirty="0"/>
              <a:t>um passo se verdadeiro ou outro passo se falso.</a:t>
            </a:r>
          </a:p>
          <a:p>
            <a:r>
              <a:rPr lang="pt-BR" dirty="0"/>
              <a:t>E por fim temos a repetição que permite voltar no fluxo de execução fazendo </a:t>
            </a:r>
            <a:r>
              <a:rPr lang="pt-BR" dirty="0" smtClean="0"/>
              <a:t>que determinados </a:t>
            </a:r>
            <a:r>
              <a:rPr lang="pt-BR" dirty="0"/>
              <a:t>passos sejam repetidos conforme uma condição de saída.</a:t>
            </a:r>
          </a:p>
        </p:txBody>
      </p:sp>
    </p:spTree>
    <p:extLst>
      <p:ext uri="{BB962C8B-B14F-4D97-AF65-F5344CB8AC3E}">
        <p14:creationId xmlns:p14="http://schemas.microsoft.com/office/powerpoint/2010/main" val="183206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Decisão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2806080"/>
            <a:ext cx="8829675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793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Algumas funções </a:t>
            </a:r>
            <a:r>
              <a:rPr lang="pt-BR" dirty="0"/>
              <a:t>criadas com o uso da condição: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Dado um número a função retorna em varchar2 se o número é PAR ou ÍMPAR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dirty="0"/>
              <a:t>create or replace function "TESTE"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num</a:t>
            </a:r>
            <a:r>
              <a:rPr lang="en-US" dirty="0"/>
              <a:t> in number)</a:t>
            </a:r>
          </a:p>
          <a:p>
            <a:pPr marL="0" indent="0">
              <a:buNone/>
            </a:pPr>
            <a:r>
              <a:rPr lang="en-US" dirty="0"/>
              <a:t>return VARCHAR2</a:t>
            </a:r>
          </a:p>
          <a:p>
            <a:pPr marL="0" indent="0">
              <a:buNone/>
            </a:pPr>
            <a:r>
              <a:rPr lang="en-US" dirty="0"/>
              <a:t>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  if </a:t>
            </a:r>
            <a:r>
              <a:rPr lang="en-US" dirty="0" err="1"/>
              <a:t>num</a:t>
            </a:r>
            <a:r>
              <a:rPr lang="en-US" dirty="0"/>
              <a:t> mod 2 = 0 then</a:t>
            </a:r>
          </a:p>
          <a:p>
            <a:pPr marL="0" indent="0">
              <a:buNone/>
            </a:pPr>
            <a:r>
              <a:rPr lang="en-US" dirty="0"/>
              <a:t>    return 'PAR';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return 'IMPAR';</a:t>
            </a:r>
          </a:p>
          <a:p>
            <a:pPr marL="0" indent="0">
              <a:buNone/>
            </a:pPr>
            <a:r>
              <a:rPr lang="en-US" dirty="0"/>
              <a:t>  end if;  </a:t>
            </a:r>
          </a:p>
          <a:p>
            <a:pPr marL="0" indent="0">
              <a:buNone/>
            </a:pPr>
            <a:r>
              <a:rPr lang="en-US" dirty="0"/>
              <a:t>end;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TESTE (22) as "PAR OU IMPAR" FROM DUAL;</a:t>
            </a: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864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64704" y="33896"/>
            <a:ext cx="7344816" cy="7694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CREATE OR REPLACE FUNCTION MENCAO(nota NUMBER)</a:t>
            </a:r>
          </a:p>
          <a:p>
            <a:r>
              <a:rPr lang="pt-BR" sz="1400" dirty="0"/>
              <a:t>RETURN VARCHAR2 </a:t>
            </a:r>
            <a:r>
              <a:rPr lang="pt-BR" sz="1400" dirty="0" err="1"/>
              <a:t>is</a:t>
            </a:r>
            <a:endParaRPr lang="pt-BR" sz="1400" dirty="0"/>
          </a:p>
          <a:p>
            <a:r>
              <a:rPr lang="pt-BR" sz="1400" dirty="0"/>
              <a:t>m VARCHAR2(20);</a:t>
            </a:r>
          </a:p>
          <a:p>
            <a:endParaRPr lang="pt-BR" sz="1400" dirty="0"/>
          </a:p>
          <a:p>
            <a:r>
              <a:rPr lang="pt-BR" sz="1400" dirty="0" err="1"/>
              <a:t>begin</a:t>
            </a:r>
            <a:endParaRPr lang="pt-BR" sz="1400" dirty="0"/>
          </a:p>
          <a:p>
            <a:r>
              <a:rPr lang="pt-BR" sz="1400" dirty="0" err="1"/>
              <a:t>if</a:t>
            </a:r>
            <a:r>
              <a:rPr lang="pt-BR" sz="1400" dirty="0"/>
              <a:t> nota&lt;0 OR nota&gt;10 </a:t>
            </a:r>
            <a:r>
              <a:rPr lang="pt-BR" sz="1400" dirty="0" err="1"/>
              <a:t>then</a:t>
            </a:r>
            <a:endParaRPr lang="pt-BR" sz="1400" dirty="0"/>
          </a:p>
          <a:p>
            <a:r>
              <a:rPr lang="pt-BR" sz="1400" dirty="0"/>
              <a:t>  m:='Nota fora do padrão';</a:t>
            </a:r>
          </a:p>
          <a:p>
            <a:r>
              <a:rPr lang="pt-BR" sz="1400" dirty="0" err="1"/>
              <a:t>else</a:t>
            </a:r>
            <a:endParaRPr lang="pt-BR" sz="1400" dirty="0"/>
          </a:p>
          <a:p>
            <a:r>
              <a:rPr lang="pt-BR" sz="1400" dirty="0"/>
              <a:t>  </a:t>
            </a:r>
            <a:r>
              <a:rPr lang="pt-BR" sz="1400" dirty="0" err="1"/>
              <a:t>if</a:t>
            </a:r>
            <a:r>
              <a:rPr lang="pt-BR" sz="1400" dirty="0"/>
              <a:t> nota=0 </a:t>
            </a:r>
            <a:r>
              <a:rPr lang="pt-BR" sz="1400" dirty="0" err="1"/>
              <a:t>then</a:t>
            </a:r>
            <a:endParaRPr lang="pt-BR" sz="1400" dirty="0"/>
          </a:p>
          <a:p>
            <a:r>
              <a:rPr lang="pt-BR" sz="1400" dirty="0"/>
              <a:t>    m:='Sem conceito';</a:t>
            </a:r>
          </a:p>
          <a:p>
            <a:r>
              <a:rPr lang="pt-BR" sz="1400" dirty="0"/>
              <a:t>  </a:t>
            </a:r>
            <a:r>
              <a:rPr lang="pt-BR" sz="1400" dirty="0" err="1"/>
              <a:t>else</a:t>
            </a:r>
            <a:endParaRPr lang="pt-BR" sz="1400" dirty="0"/>
          </a:p>
          <a:p>
            <a:r>
              <a:rPr lang="pt-BR" sz="1400" dirty="0"/>
              <a:t>    </a:t>
            </a:r>
            <a:r>
              <a:rPr lang="pt-BR" sz="1400" dirty="0" err="1"/>
              <a:t>if</a:t>
            </a:r>
            <a:r>
              <a:rPr lang="pt-BR" sz="1400" dirty="0"/>
              <a:t> nota&lt;2 </a:t>
            </a:r>
            <a:r>
              <a:rPr lang="pt-BR" sz="1400" dirty="0" err="1"/>
              <a:t>then</a:t>
            </a:r>
            <a:endParaRPr lang="pt-BR" sz="1400" dirty="0"/>
          </a:p>
          <a:p>
            <a:r>
              <a:rPr lang="pt-BR" sz="1400" dirty="0"/>
              <a:t>      m:='Plenamente Insatisfatório';</a:t>
            </a:r>
          </a:p>
          <a:p>
            <a:r>
              <a:rPr lang="pt-BR" sz="1400" dirty="0"/>
              <a:t>    </a:t>
            </a:r>
            <a:r>
              <a:rPr lang="pt-BR" sz="1400" dirty="0" err="1"/>
              <a:t>else</a:t>
            </a:r>
            <a:endParaRPr lang="pt-BR" sz="1400" dirty="0"/>
          </a:p>
          <a:p>
            <a:r>
              <a:rPr lang="pt-BR" sz="1400" dirty="0"/>
              <a:t>      </a:t>
            </a:r>
            <a:r>
              <a:rPr lang="pt-BR" sz="1400" dirty="0" err="1"/>
              <a:t>if</a:t>
            </a:r>
            <a:r>
              <a:rPr lang="pt-BR" sz="1400" dirty="0"/>
              <a:t> nota&lt;5 </a:t>
            </a:r>
            <a:r>
              <a:rPr lang="pt-BR" sz="1400" dirty="0" err="1"/>
              <a:t>then</a:t>
            </a:r>
            <a:endParaRPr lang="pt-BR" sz="1400" dirty="0"/>
          </a:p>
          <a:p>
            <a:r>
              <a:rPr lang="pt-BR" sz="1400" dirty="0"/>
              <a:t>        m:='Insatisfatório';</a:t>
            </a:r>
          </a:p>
          <a:p>
            <a:r>
              <a:rPr lang="pt-BR" sz="1400" dirty="0"/>
              <a:t>      </a:t>
            </a:r>
            <a:r>
              <a:rPr lang="pt-BR" sz="1400" dirty="0" err="1"/>
              <a:t>else</a:t>
            </a:r>
            <a:endParaRPr lang="pt-BR" sz="1400" dirty="0"/>
          </a:p>
          <a:p>
            <a:r>
              <a:rPr lang="pt-BR" sz="1400" dirty="0"/>
              <a:t>        </a:t>
            </a:r>
            <a:r>
              <a:rPr lang="pt-BR" sz="1400" dirty="0" err="1"/>
              <a:t>if</a:t>
            </a:r>
            <a:r>
              <a:rPr lang="pt-BR" sz="1400" dirty="0"/>
              <a:t> nota&lt;7 </a:t>
            </a:r>
            <a:r>
              <a:rPr lang="pt-BR" sz="1400" dirty="0" err="1"/>
              <a:t>then</a:t>
            </a:r>
            <a:endParaRPr lang="pt-BR" sz="1400" dirty="0"/>
          </a:p>
          <a:p>
            <a:r>
              <a:rPr lang="pt-BR" sz="1400" dirty="0"/>
              <a:t>          m:='Satisfatório';</a:t>
            </a:r>
          </a:p>
          <a:p>
            <a:r>
              <a:rPr lang="pt-BR" sz="1400" dirty="0"/>
              <a:t>        </a:t>
            </a:r>
            <a:r>
              <a:rPr lang="pt-BR" sz="1400" dirty="0" err="1"/>
              <a:t>else</a:t>
            </a:r>
            <a:endParaRPr lang="pt-BR" sz="1400" dirty="0"/>
          </a:p>
          <a:p>
            <a:r>
              <a:rPr lang="pt-BR" sz="1400" dirty="0"/>
              <a:t>          </a:t>
            </a:r>
            <a:r>
              <a:rPr lang="pt-BR" sz="1400" dirty="0" err="1"/>
              <a:t>if</a:t>
            </a:r>
            <a:r>
              <a:rPr lang="pt-BR" sz="1400" dirty="0"/>
              <a:t> nota&lt;9 </a:t>
            </a:r>
            <a:r>
              <a:rPr lang="pt-BR" sz="1400" dirty="0" err="1"/>
              <a:t>then</a:t>
            </a:r>
            <a:endParaRPr lang="pt-BR" sz="1400" dirty="0"/>
          </a:p>
          <a:p>
            <a:r>
              <a:rPr lang="pt-BR" sz="1400" dirty="0"/>
              <a:t>            m:='Plenamente Satisfatório';</a:t>
            </a:r>
          </a:p>
          <a:p>
            <a:r>
              <a:rPr lang="pt-BR" sz="1400" dirty="0"/>
              <a:t>          </a:t>
            </a:r>
            <a:r>
              <a:rPr lang="pt-BR" sz="1400" dirty="0" err="1"/>
              <a:t>else</a:t>
            </a:r>
            <a:endParaRPr lang="pt-BR" sz="1400" dirty="0"/>
          </a:p>
          <a:p>
            <a:r>
              <a:rPr lang="pt-BR" sz="1400" dirty="0"/>
              <a:t>            m:='Excelente';</a:t>
            </a:r>
          </a:p>
          <a:p>
            <a:r>
              <a:rPr lang="pt-BR" sz="1400" dirty="0"/>
              <a:t>          </a:t>
            </a:r>
            <a:r>
              <a:rPr lang="pt-BR" sz="1400" dirty="0" err="1"/>
              <a:t>end</a:t>
            </a:r>
            <a:r>
              <a:rPr lang="pt-BR" sz="1400" dirty="0"/>
              <a:t> </a:t>
            </a:r>
            <a:r>
              <a:rPr lang="pt-BR" sz="1400" dirty="0" err="1"/>
              <a:t>if</a:t>
            </a:r>
            <a:r>
              <a:rPr lang="pt-BR" sz="1400" dirty="0"/>
              <a:t>;</a:t>
            </a:r>
          </a:p>
          <a:p>
            <a:r>
              <a:rPr lang="pt-BR" sz="1400" dirty="0"/>
              <a:t>        </a:t>
            </a:r>
            <a:r>
              <a:rPr lang="pt-BR" sz="1400" dirty="0" err="1"/>
              <a:t>end</a:t>
            </a:r>
            <a:r>
              <a:rPr lang="pt-BR" sz="1400" dirty="0"/>
              <a:t> </a:t>
            </a:r>
            <a:r>
              <a:rPr lang="pt-BR" sz="1400" dirty="0" err="1"/>
              <a:t>if</a:t>
            </a:r>
            <a:r>
              <a:rPr lang="pt-BR" sz="1400" dirty="0"/>
              <a:t>;</a:t>
            </a:r>
          </a:p>
          <a:p>
            <a:r>
              <a:rPr lang="pt-BR" sz="1400" dirty="0"/>
              <a:t>      </a:t>
            </a:r>
            <a:r>
              <a:rPr lang="pt-BR" sz="1400" dirty="0" err="1"/>
              <a:t>end</a:t>
            </a:r>
            <a:r>
              <a:rPr lang="pt-BR" sz="1400" dirty="0"/>
              <a:t> </a:t>
            </a:r>
            <a:r>
              <a:rPr lang="pt-BR" sz="1400" dirty="0" err="1"/>
              <a:t>if</a:t>
            </a:r>
            <a:r>
              <a:rPr lang="pt-BR" sz="1400" dirty="0"/>
              <a:t>;</a:t>
            </a:r>
          </a:p>
          <a:p>
            <a:r>
              <a:rPr lang="pt-BR" sz="1400" dirty="0"/>
              <a:t>    </a:t>
            </a:r>
            <a:r>
              <a:rPr lang="pt-BR" sz="1400" dirty="0" err="1"/>
              <a:t>end</a:t>
            </a:r>
            <a:r>
              <a:rPr lang="pt-BR" sz="1400" dirty="0"/>
              <a:t> </a:t>
            </a:r>
            <a:r>
              <a:rPr lang="pt-BR" sz="1400" dirty="0" err="1"/>
              <a:t>if</a:t>
            </a:r>
            <a:r>
              <a:rPr lang="pt-BR" sz="1400" dirty="0"/>
              <a:t>;</a:t>
            </a:r>
          </a:p>
          <a:p>
            <a:r>
              <a:rPr lang="pt-BR" sz="1400" dirty="0"/>
              <a:t>  </a:t>
            </a:r>
            <a:r>
              <a:rPr lang="pt-BR" sz="1400" dirty="0" err="1"/>
              <a:t>end</a:t>
            </a:r>
            <a:r>
              <a:rPr lang="pt-BR" sz="1400" dirty="0"/>
              <a:t> </a:t>
            </a:r>
            <a:r>
              <a:rPr lang="pt-BR" sz="1400" dirty="0" err="1"/>
              <a:t>if</a:t>
            </a:r>
            <a:r>
              <a:rPr lang="pt-BR" sz="1400" dirty="0"/>
              <a:t>;</a:t>
            </a:r>
          </a:p>
          <a:p>
            <a:r>
              <a:rPr lang="pt-BR" sz="1400" dirty="0" err="1"/>
              <a:t>end</a:t>
            </a:r>
            <a:r>
              <a:rPr lang="pt-BR" sz="1400" dirty="0"/>
              <a:t> </a:t>
            </a:r>
            <a:r>
              <a:rPr lang="pt-BR" sz="1400" dirty="0" err="1"/>
              <a:t>if</a:t>
            </a:r>
            <a:r>
              <a:rPr lang="pt-BR" sz="1400" dirty="0"/>
              <a:t>;</a:t>
            </a:r>
          </a:p>
          <a:p>
            <a:endParaRPr lang="pt-BR" sz="1400" dirty="0"/>
          </a:p>
          <a:p>
            <a:r>
              <a:rPr lang="pt-BR" sz="1400" dirty="0" err="1"/>
              <a:t>return</a:t>
            </a:r>
            <a:r>
              <a:rPr lang="pt-BR" sz="1400" dirty="0"/>
              <a:t> m;</a:t>
            </a:r>
          </a:p>
          <a:p>
            <a:endParaRPr lang="pt-BR" sz="1400" dirty="0"/>
          </a:p>
          <a:p>
            <a:r>
              <a:rPr lang="pt-BR" sz="1400" dirty="0" err="1"/>
              <a:t>end</a:t>
            </a:r>
            <a:r>
              <a:rPr lang="pt-BR" sz="1400" dirty="0" smtClean="0"/>
              <a:t>;</a:t>
            </a:r>
            <a:endParaRPr lang="pt-BR" sz="1400" dirty="0"/>
          </a:p>
        </p:txBody>
      </p:sp>
      <p:sp>
        <p:nvSpPr>
          <p:cNvPr id="5" name="Retângulo 4"/>
          <p:cNvSpPr/>
          <p:nvPr/>
        </p:nvSpPr>
        <p:spPr>
          <a:xfrm>
            <a:off x="5337890" y="3094112"/>
            <a:ext cx="4689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select</a:t>
            </a:r>
            <a:r>
              <a:rPr lang="pt-BR" dirty="0"/>
              <a:t> MENCAO (9) as "CONCEITO" FROM DUAL;</a:t>
            </a:r>
          </a:p>
        </p:txBody>
      </p:sp>
    </p:spTree>
    <p:extLst>
      <p:ext uri="{BB962C8B-B14F-4D97-AF65-F5344CB8AC3E}">
        <p14:creationId xmlns:p14="http://schemas.microsoft.com/office/powerpoint/2010/main" val="406766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Proposto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Dado um salário X calcule o salário líquido, sendo que os descontos de IRPF ocorrem conforme </a:t>
            </a:r>
            <a:r>
              <a:rPr lang="pt-BR" dirty="0" smtClean="0"/>
              <a:t>a tabela </a:t>
            </a:r>
            <a:r>
              <a:rPr lang="pt-BR" dirty="0"/>
              <a:t>abaixo: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888" y="4102224"/>
            <a:ext cx="51816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878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REPETIÇÃO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" y="2013992"/>
            <a:ext cx="8582025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084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replace</a:t>
            </a:r>
            <a:r>
              <a:rPr lang="pt-BR" dirty="0"/>
              <a:t> </a:t>
            </a:r>
            <a:r>
              <a:rPr lang="pt-BR" dirty="0" err="1"/>
              <a:t>function</a:t>
            </a:r>
            <a:r>
              <a:rPr lang="pt-BR" dirty="0"/>
              <a:t> "PRIMO"</a:t>
            </a:r>
          </a:p>
          <a:p>
            <a:pPr marL="0" indent="0">
              <a:buNone/>
            </a:pPr>
            <a:r>
              <a:rPr lang="pt-BR" dirty="0"/>
              <a:t>(num in </a:t>
            </a:r>
            <a:r>
              <a:rPr lang="pt-BR" dirty="0" err="1"/>
              <a:t>number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 err="1"/>
              <a:t>return</a:t>
            </a:r>
            <a:r>
              <a:rPr lang="pt-BR" dirty="0"/>
              <a:t> VARCHAR2</a:t>
            </a:r>
          </a:p>
          <a:p>
            <a:pPr marL="0" indent="0">
              <a:buNone/>
            </a:pPr>
            <a:r>
              <a:rPr lang="pt-BR" dirty="0" err="1"/>
              <a:t>is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i NUMBER;</a:t>
            </a:r>
          </a:p>
          <a:p>
            <a:pPr marL="0" indent="0">
              <a:buNone/>
            </a:pPr>
            <a:r>
              <a:rPr lang="pt-BR" dirty="0" err="1"/>
              <a:t>begin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i:=2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num = 2 </a:t>
            </a:r>
            <a:r>
              <a:rPr lang="pt-BR" dirty="0" err="1" smtClean="0"/>
              <a:t>then</a:t>
            </a:r>
            <a:endParaRPr lang="pt-BR" dirty="0" smtClean="0"/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'É PRIMO</a:t>
            </a:r>
            <a:r>
              <a:rPr lang="pt-BR" dirty="0" smtClean="0"/>
              <a:t>‘;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</a:t>
            </a:r>
            <a:r>
              <a:rPr lang="pt-BR" dirty="0" err="1" smtClean="0"/>
              <a:t>else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  	 loop 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smtClean="0"/>
              <a:t>		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/>
              <a:t>num </a:t>
            </a:r>
            <a:r>
              <a:rPr lang="pt-BR" dirty="0" err="1"/>
              <a:t>mod</a:t>
            </a:r>
            <a:r>
              <a:rPr lang="pt-BR" dirty="0"/>
              <a:t> i = 0 </a:t>
            </a:r>
            <a:r>
              <a:rPr lang="pt-BR" dirty="0" err="1" smtClean="0"/>
              <a:t>then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  </a:t>
            </a:r>
            <a:r>
              <a:rPr lang="pt-BR" dirty="0" smtClean="0"/>
              <a:t>			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/>
              <a:t>'NÃO É PRIMO';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smtClean="0"/>
              <a:t>		</a:t>
            </a:r>
            <a:r>
              <a:rPr lang="pt-BR" dirty="0" err="1" smtClean="0"/>
              <a:t>end</a:t>
            </a:r>
            <a:r>
              <a:rPr lang="pt-BR" dirty="0" smtClean="0"/>
              <a:t> </a:t>
            </a:r>
            <a:r>
              <a:rPr lang="pt-BR" dirty="0" err="1"/>
              <a:t>if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smtClean="0"/>
              <a:t>		</a:t>
            </a:r>
            <a:r>
              <a:rPr lang="pt-BR" dirty="0" err="1" smtClean="0"/>
              <a:t>exit</a:t>
            </a:r>
            <a:r>
              <a:rPr lang="pt-BR" dirty="0" smtClean="0"/>
              <a:t> </a:t>
            </a:r>
            <a:r>
              <a:rPr lang="pt-BR" dirty="0" err="1"/>
              <a:t>when</a:t>
            </a:r>
            <a:r>
              <a:rPr lang="pt-BR" dirty="0"/>
              <a:t> i &gt; (num/2);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smtClean="0"/>
              <a:t>		i</a:t>
            </a:r>
            <a:r>
              <a:rPr lang="pt-BR" dirty="0"/>
              <a:t>:=i+1;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smtClean="0"/>
              <a:t>	</a:t>
            </a:r>
            <a:r>
              <a:rPr lang="pt-BR" dirty="0" err="1" smtClean="0"/>
              <a:t>end</a:t>
            </a:r>
            <a:r>
              <a:rPr lang="pt-BR" dirty="0" smtClean="0"/>
              <a:t> </a:t>
            </a:r>
            <a:r>
              <a:rPr lang="pt-BR" dirty="0"/>
              <a:t>loop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	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/>
              <a:t>'É </a:t>
            </a:r>
            <a:r>
              <a:rPr lang="pt-BR" dirty="0" smtClean="0"/>
              <a:t>PRIMO‘;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  </a:t>
            </a:r>
            <a:r>
              <a:rPr lang="pt-BR" dirty="0" err="1" smtClean="0"/>
              <a:t>end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r>
              <a:rPr lang="pt-BR" dirty="0" err="1" smtClean="0"/>
              <a:t>end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select</a:t>
            </a:r>
            <a:r>
              <a:rPr lang="pt-BR" dirty="0"/>
              <a:t> PRIMO (17) as "PRIMO OU NÃO" FROM DUAL;</a:t>
            </a:r>
          </a:p>
        </p:txBody>
      </p:sp>
    </p:spTree>
    <p:extLst>
      <p:ext uri="{BB962C8B-B14F-4D97-AF65-F5344CB8AC3E}">
        <p14:creationId xmlns:p14="http://schemas.microsoft.com/office/powerpoint/2010/main" val="160561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Proposto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Dado um número X representando a quantidade de números primos que se deseja </a:t>
            </a:r>
            <a:r>
              <a:rPr lang="pt-BR" dirty="0" smtClean="0"/>
              <a:t>retornar;</a:t>
            </a:r>
            <a:endParaRPr lang="pt-BR" dirty="0"/>
          </a:p>
          <a:p>
            <a:r>
              <a:rPr lang="pt-BR" dirty="0"/>
              <a:t>Mostre a lista com os X primeiros primos a partir de </a:t>
            </a:r>
            <a:r>
              <a:rPr lang="pt-BR" dirty="0" smtClean="0"/>
              <a:t>2;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011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417</Words>
  <Application>Microsoft Office PowerPoint</Application>
  <PresentationFormat>Personalizar</PresentationFormat>
  <Paragraphs>92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Tema do Office</vt:lpstr>
      <vt:lpstr>Apresentação do PowerPoint</vt:lpstr>
      <vt:lpstr>Controle de Fluxo no PL/SQL</vt:lpstr>
      <vt:lpstr>Decisão</vt:lpstr>
      <vt:lpstr>Algumas funções criadas com o uso da condição:</vt:lpstr>
      <vt:lpstr>Apresentação do PowerPoint</vt:lpstr>
      <vt:lpstr>Exercício Proposto</vt:lpstr>
      <vt:lpstr>REPETIÇÃO</vt:lpstr>
      <vt:lpstr>EXEMPLO</vt:lpstr>
      <vt:lpstr>Exercício Proposto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Geraldo</dc:creator>
  <cp:lastModifiedBy>Geraldo Corrêa</cp:lastModifiedBy>
  <cp:revision>30</cp:revision>
  <dcterms:created xsi:type="dcterms:W3CDTF">2012-04-24T22:34:21Z</dcterms:created>
  <dcterms:modified xsi:type="dcterms:W3CDTF">2016-08-24T22:40:12Z</dcterms:modified>
</cp:coreProperties>
</file>