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0364-E1EC-4C4E-BA12-41BB137C4830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EB0-F87A-4E3E-A54C-298D4D5F0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32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0364-E1EC-4C4E-BA12-41BB137C4830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EB0-F87A-4E3E-A54C-298D4D5F0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72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0364-E1EC-4C4E-BA12-41BB137C4830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EB0-F87A-4E3E-A54C-298D4D5F0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22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0364-E1EC-4C4E-BA12-41BB137C4830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EB0-F87A-4E3E-A54C-298D4D5F0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56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0364-E1EC-4C4E-BA12-41BB137C4830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EB0-F87A-4E3E-A54C-298D4D5F0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14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0364-E1EC-4C4E-BA12-41BB137C4830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EB0-F87A-4E3E-A54C-298D4D5F0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44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0364-E1EC-4C4E-BA12-41BB137C4830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EB0-F87A-4E3E-A54C-298D4D5F0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60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0364-E1EC-4C4E-BA12-41BB137C4830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EB0-F87A-4E3E-A54C-298D4D5F0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39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0364-E1EC-4C4E-BA12-41BB137C4830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EB0-F87A-4E3E-A54C-298D4D5F0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64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0364-E1EC-4C4E-BA12-41BB137C4830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EB0-F87A-4E3E-A54C-298D4D5F0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93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0364-E1EC-4C4E-BA12-41BB137C4830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EB0-F87A-4E3E-A54C-298D4D5F0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28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90364-E1EC-4C4E-BA12-41BB137C4830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FEEB0-F87A-4E3E-A54C-298D4D5F0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80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icero_auriflama@yahoo.com.b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Engenharia de Software II</a:t>
            </a:r>
            <a:br>
              <a:rPr lang="pt-BR" dirty="0" smtClean="0"/>
            </a:br>
            <a:r>
              <a:rPr lang="pt-BR" dirty="0" smtClean="0"/>
              <a:t>Aula – </a:t>
            </a:r>
            <a:r>
              <a:rPr lang="pt-BR" dirty="0" err="1" smtClean="0"/>
              <a:t>Moodle</a:t>
            </a:r>
            <a:r>
              <a:rPr lang="pt-BR" dirty="0" smtClean="0"/>
              <a:t> 30/04/2016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UEMG – UNIVERSIDADE DO ESTADO DE MINAS GERAIS</a:t>
            </a:r>
          </a:p>
          <a:p>
            <a:r>
              <a:rPr lang="pt-BR" dirty="0" smtClean="0"/>
              <a:t>Curso: Sistemas de Informação</a:t>
            </a:r>
          </a:p>
          <a:p>
            <a:r>
              <a:rPr lang="pt-BR" dirty="0" smtClean="0"/>
              <a:t>Prof. Cícero M. Oliveira</a:t>
            </a:r>
          </a:p>
          <a:p>
            <a:r>
              <a:rPr lang="pt-BR" dirty="0" err="1" smtClean="0"/>
              <a:t>Email</a:t>
            </a:r>
            <a:r>
              <a:rPr lang="pt-BR" dirty="0" smtClean="0"/>
              <a:t>: </a:t>
            </a:r>
            <a:r>
              <a:rPr lang="pt-BR" dirty="0" smtClean="0">
                <a:hlinkClick r:id="rId2"/>
              </a:rPr>
              <a:t>cicero_auriflama@yahoo.com.br</a:t>
            </a:r>
            <a:r>
              <a:rPr lang="pt-BR" dirty="0" smtClean="0"/>
              <a:t> </a:t>
            </a:r>
            <a:endParaRPr lang="pt-BR" dirty="0"/>
          </a:p>
          <a:p>
            <a:r>
              <a:rPr lang="pt-BR" dirty="0" smtClean="0"/>
              <a:t>Abril 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897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na Internet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/>
              <a:t>Título da pesquisa: Qualidade de Software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Conteúdo da pesquisa:</a:t>
            </a:r>
          </a:p>
          <a:p>
            <a:r>
              <a:rPr lang="pt-BR" dirty="0" smtClean="0"/>
              <a:t>Conceito;</a:t>
            </a:r>
          </a:p>
          <a:p>
            <a:r>
              <a:rPr lang="pt-BR" dirty="0" smtClean="0"/>
              <a:t>Gerenciamento de qualidade;</a:t>
            </a:r>
          </a:p>
          <a:p>
            <a:r>
              <a:rPr lang="pt-BR" smtClean="0"/>
              <a:t>Considerações.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Como deve ser feito o trabalho:</a:t>
            </a:r>
            <a:endParaRPr lang="pt-BR" dirty="0"/>
          </a:p>
          <a:p>
            <a:r>
              <a:rPr lang="pt-BR" dirty="0" smtClean="0"/>
              <a:t>Pode ser feito em dupla;</a:t>
            </a:r>
          </a:p>
          <a:p>
            <a:r>
              <a:rPr lang="pt-BR" dirty="0" smtClean="0"/>
              <a:t>Deverá ser postado individualmente;</a:t>
            </a:r>
          </a:p>
          <a:p>
            <a:r>
              <a:rPr lang="pt-BR" dirty="0" smtClean="0"/>
              <a:t>Mínimo de 03 páginas;</a:t>
            </a:r>
          </a:p>
          <a:p>
            <a:r>
              <a:rPr lang="pt-BR" dirty="0" smtClean="0"/>
              <a:t>Constar bibliografia.</a:t>
            </a:r>
          </a:p>
        </p:txBody>
      </p:sp>
    </p:spTree>
    <p:extLst>
      <p:ext uri="{BB962C8B-B14F-4D97-AF65-F5344CB8AC3E}">
        <p14:creationId xmlns:p14="http://schemas.microsoft.com/office/powerpoint/2010/main" val="21670857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76</Words>
  <Application>Microsoft Office PowerPoint</Application>
  <PresentationFormat>Apresentação na tela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Engenharia de Software II Aula – Moodle 30/04/2016</vt:lpstr>
      <vt:lpstr>Pesquisa na Internet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Inteligentes Aula – Moodle 30/04/2016</dc:title>
  <dc:creator>Cicero</dc:creator>
  <cp:lastModifiedBy>Cicero</cp:lastModifiedBy>
  <cp:revision>3</cp:revision>
  <dcterms:created xsi:type="dcterms:W3CDTF">2016-05-02T19:31:06Z</dcterms:created>
  <dcterms:modified xsi:type="dcterms:W3CDTF">2016-05-02T19:48:44Z</dcterms:modified>
</cp:coreProperties>
</file>