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08" autoAdjust="0"/>
  </p:normalViewPr>
  <p:slideViewPr>
    <p:cSldViewPr>
      <p:cViewPr varScale="1">
        <p:scale>
          <a:sx n="71" d="100"/>
          <a:sy n="71" d="100"/>
        </p:scale>
        <p:origin x="-4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12/04/2016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4869160"/>
            <a:ext cx="5184576" cy="1828800"/>
          </a:xfrm>
        </p:spPr>
        <p:txBody>
          <a:bodyPr>
            <a:normAutofit/>
          </a:bodyPr>
          <a:lstStyle/>
          <a:p>
            <a:r>
              <a:rPr lang="pt-BR" dirty="0" smtClean="0"/>
              <a:t>Gustavo </a:t>
            </a:r>
            <a:r>
              <a:rPr lang="pt-BR" dirty="0" err="1" smtClean="0"/>
              <a:t>Pinoti</a:t>
            </a:r>
            <a:endParaRPr lang="pt-BR" dirty="0" smtClean="0"/>
          </a:p>
          <a:p>
            <a:r>
              <a:rPr lang="pt-BR" dirty="0" smtClean="0"/>
              <a:t>Leonardo Baldo</a:t>
            </a:r>
          </a:p>
          <a:p>
            <a:r>
              <a:rPr lang="pt-BR" dirty="0" smtClean="0"/>
              <a:t>Leopoldo Ferreira</a:t>
            </a:r>
          </a:p>
          <a:p>
            <a:r>
              <a:rPr lang="pt-BR" dirty="0" err="1" smtClean="0"/>
              <a:t>Murillo</a:t>
            </a:r>
            <a:r>
              <a:rPr lang="pt-BR" dirty="0" smtClean="0"/>
              <a:t> </a:t>
            </a:r>
            <a:r>
              <a:rPr lang="pt-BR" dirty="0" err="1" smtClean="0"/>
              <a:t>Cuervo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7000" dirty="0" smtClean="0">
                <a:latin typeface="DINPro-Black" pitchFamily="50" charset="0"/>
              </a:rPr>
              <a:t>JEANDROID EQUIPAMENTOS DE </a:t>
            </a:r>
            <a:r>
              <a:rPr lang="pt-BR" sz="7000" dirty="0" smtClean="0">
                <a:latin typeface="DINPro-Black" pitchFamily="50" charset="0"/>
              </a:rPr>
              <a:t>INFORMÁTICA</a:t>
            </a:r>
            <a:endParaRPr lang="pt-BR" sz="7000" dirty="0">
              <a:latin typeface="DINPro-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24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Método</a:t>
            </a:r>
          </a:p>
          <a:p>
            <a:r>
              <a:rPr lang="pt-BR" sz="2400" dirty="0" smtClean="0"/>
              <a:t>Vantagens</a:t>
            </a:r>
          </a:p>
          <a:p>
            <a:r>
              <a:rPr lang="pt-BR" sz="2400" dirty="0" smtClean="0"/>
              <a:t>Desvantagens</a:t>
            </a: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 de levantamento de requisitos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45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Controle de Estoque</a:t>
            </a:r>
          </a:p>
          <a:p>
            <a:r>
              <a:rPr lang="pt-BR" sz="2400" dirty="0" smtClean="0"/>
              <a:t>Venda de Produtos</a:t>
            </a:r>
          </a:p>
          <a:p>
            <a:pPr marL="45720" indent="0">
              <a:buNone/>
            </a:pPr>
            <a:endParaRPr lang="pt-BR" sz="2400" dirty="0"/>
          </a:p>
          <a:p>
            <a:pPr marL="45720" indent="0">
              <a:buNone/>
            </a:pPr>
            <a:r>
              <a:rPr lang="pt-BR" sz="2400" dirty="0" smtClean="0"/>
              <a:t>Manter estoque;</a:t>
            </a:r>
          </a:p>
          <a:p>
            <a:pPr marL="45720" indent="0">
              <a:buNone/>
            </a:pPr>
            <a:r>
              <a:rPr lang="pt-BR" sz="2400" dirty="0" smtClean="0"/>
              <a:t>Manter produtos;</a:t>
            </a:r>
          </a:p>
          <a:p>
            <a:pPr marL="45720" indent="0">
              <a:buNone/>
            </a:pPr>
            <a:r>
              <a:rPr lang="pt-BR" sz="2400" dirty="0" smtClean="0"/>
              <a:t>Manter fornecedor;</a:t>
            </a:r>
          </a:p>
          <a:p>
            <a:pPr marL="45720" indent="0">
              <a:buNone/>
            </a:pPr>
            <a:r>
              <a:rPr lang="pt-BR" sz="2400" dirty="0" smtClean="0"/>
              <a:t>Manter cliente;</a:t>
            </a:r>
          </a:p>
          <a:p>
            <a:pPr marL="45720" indent="0">
              <a:buNone/>
            </a:pPr>
            <a:r>
              <a:rPr lang="pt-BR" sz="2400" smtClean="0"/>
              <a:t>Controlar caixa;</a:t>
            </a:r>
            <a:endParaRPr lang="pt-BR" sz="24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levantados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791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pic>
        <p:nvPicPr>
          <p:cNvPr id="1026" name="Picture 2" descr="C:\Users\Leopoldo\Desktop\Aulas\DiagramaDeClasseJeandroi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4" t="18093" r="36998" b="17713"/>
          <a:stretch/>
        </p:blipFill>
        <p:spPr bwMode="auto">
          <a:xfrm>
            <a:off x="692569" y="1556792"/>
            <a:ext cx="7488832" cy="537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18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Telas do programa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08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uso</a:t>
            </a:r>
            <a:endParaRPr lang="pt-BR" dirty="0"/>
          </a:p>
        </p:txBody>
      </p:sp>
      <p:pic>
        <p:nvPicPr>
          <p:cNvPr id="1026" name="Picture 2" descr="C:\Users\Leopoldo\Desktop\Untitled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" y="1550199"/>
            <a:ext cx="9022315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2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32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de">
  <a:themeElements>
    <a:clrScheme name="Grade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ad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ad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176</TotalTime>
  <Words>53</Words>
  <Application>Microsoft Office PowerPoint</Application>
  <PresentationFormat>Apresentação na tela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Grade</vt:lpstr>
      <vt:lpstr>JEANDROID EQUIPAMENTOS DE INFORMÁTICA</vt:lpstr>
      <vt:lpstr>Técnica de levantamento de requisitos</vt:lpstr>
      <vt:lpstr>Requisitos levantados</vt:lpstr>
      <vt:lpstr>Diagrama de Classes</vt:lpstr>
      <vt:lpstr>Telas do programa</vt:lpstr>
      <vt:lpstr>Caso de uso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JEANDROID EQUIPAMENTOS DE INFORMÁTICAS</dc:title>
  <dc:creator>Leopoldo Ferreira de Paula</dc:creator>
  <cp:lastModifiedBy>Leopoldo Ferreira de Paula</cp:lastModifiedBy>
  <cp:revision>14</cp:revision>
  <dcterms:created xsi:type="dcterms:W3CDTF">2016-04-07T18:00:38Z</dcterms:created>
  <dcterms:modified xsi:type="dcterms:W3CDTF">2016-04-12T22:36:45Z</dcterms:modified>
</cp:coreProperties>
</file>