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2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4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80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9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9B26-D689-4126-8F24-122D7959A562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2470-A618-4FE6-AEE4-606D22E65C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UEMG – Universidade do Estado de Minas Gerais</a:t>
            </a:r>
          </a:p>
          <a:p>
            <a:r>
              <a:rPr lang="pt-BR" dirty="0" smtClean="0"/>
              <a:t>Sistemas de Informação – 5º período</a:t>
            </a:r>
          </a:p>
          <a:p>
            <a:r>
              <a:rPr lang="pt-BR" dirty="0" smtClean="0"/>
              <a:t>Prof. Cícero M. Oliveira</a:t>
            </a:r>
          </a:p>
          <a:p>
            <a:r>
              <a:rPr lang="pt-BR" dirty="0" err="1" smtClean="0"/>
              <a:t>Email</a:t>
            </a:r>
            <a:r>
              <a:rPr lang="pt-BR" dirty="0" smtClean="0"/>
              <a:t>: cicero_auriflama@yahoo.com.br</a:t>
            </a:r>
          </a:p>
          <a:p>
            <a:r>
              <a:rPr lang="pt-BR" dirty="0" smtClean="0"/>
              <a:t>Março /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– 1º trimestre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Descrição do trabalho: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 sala deve ser dividida em grupos de aproximadamente 4 (quatro) alunos;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Cada grupo deverá projetar uma empresa, bem como as necessidades desta em relação a um sistema a ser implementado por um dos demais grupos;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Depois de elaborada a empresa, bem como </a:t>
            </a:r>
            <a:r>
              <a:rPr lang="pt-BR" dirty="0" smtClean="0"/>
              <a:t>o </a:t>
            </a:r>
            <a:r>
              <a:rPr lang="pt-BR" dirty="0" smtClean="0"/>
              <a:t>software a ser implementado (atendendo ao mínimo de dois departamentos da empresa), será realizado o levantamento inicial de requisitos entre os grupos;</a:t>
            </a:r>
          </a:p>
        </p:txBody>
      </p:sp>
    </p:spTree>
    <p:extLst>
      <p:ext uri="{BB962C8B-B14F-4D97-AF65-F5344CB8AC3E}">
        <p14:creationId xmlns:p14="http://schemas.microsoft.com/office/powerpoint/2010/main" val="394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– 1º trimestre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Deverá ser feito o “brainstorming” entre a equipe que levantou os requisitos, para que se conclua a necessidade de levantamento de requisitos complementares;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Deverá haver, ao menos, uma reunião entre as duas equipes para que seja revisto o modelo de software projetado e necessidade de adequação;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levantamento de requisitos deverá se basear em uma das técnicas descritas no documento anexo;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Gerar documentação UML do sistema (diagrama de casos de uso e diagrama de classes);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Ao final, o trabalho será apresentado em sala de aula.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5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216</Words>
  <Application>Microsoft Office PowerPoint</Application>
  <PresentationFormat>Apresentação na tela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ENGENHARIA DE SOFTWARE</vt:lpstr>
      <vt:lpstr>Trabalho – 1º trimestre</vt:lpstr>
      <vt:lpstr>Trabalho – 1º trimestre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Cicero</dc:creator>
  <cp:lastModifiedBy>Cicero</cp:lastModifiedBy>
  <cp:revision>6</cp:revision>
  <dcterms:created xsi:type="dcterms:W3CDTF">2016-03-22T17:03:28Z</dcterms:created>
  <dcterms:modified xsi:type="dcterms:W3CDTF">2016-03-28T19:27:31Z</dcterms:modified>
</cp:coreProperties>
</file>