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21"/>
  </p:notesMasterIdLst>
  <p:sldIdLst>
    <p:sldId id="256" r:id="rId2"/>
    <p:sldId id="257" r:id="rId3"/>
    <p:sldId id="259" r:id="rId4"/>
    <p:sldId id="260" r:id="rId5"/>
    <p:sldId id="261" r:id="rId6"/>
    <p:sldId id="263" r:id="rId7"/>
    <p:sldId id="262" r:id="rId8"/>
    <p:sldId id="285" r:id="rId9"/>
    <p:sldId id="286" r:id="rId10"/>
    <p:sldId id="287" r:id="rId11"/>
    <p:sldId id="288" r:id="rId12"/>
    <p:sldId id="289" r:id="rId13"/>
    <p:sldId id="290" r:id="rId14"/>
    <p:sldId id="291" r:id="rId15"/>
    <p:sldId id="292" r:id="rId16"/>
    <p:sldId id="281" r:id="rId17"/>
    <p:sldId id="280" r:id="rId18"/>
    <p:sldId id="283" r:id="rId19"/>
    <p:sldId id="284"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BD5"/>
    <a:srgbClr val="5CACCC"/>
    <a:srgbClr val="1B4556"/>
    <a:srgbClr val="079B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267AD48-9979-4C1D-B57D-9E3A4583D432}">
  <a:tblStyle styleId="{5267AD48-9979-4C1D-B57D-9E3A4583D432}"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2" autoAdjust="0"/>
    <p:restoredTop sz="93300" autoAdjust="0"/>
  </p:normalViewPr>
  <p:slideViewPr>
    <p:cSldViewPr>
      <p:cViewPr>
        <p:scale>
          <a:sx n="81" d="100"/>
          <a:sy n="81" d="100"/>
        </p:scale>
        <p:origin x="-828"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58926368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443450" y="3874950"/>
            <a:ext cx="6154500" cy="1583999"/>
          </a:xfrm>
          <a:prstGeom prst="rect">
            <a:avLst/>
          </a:prstGeom>
        </p:spPr>
        <p:txBody>
          <a:bodyPr lIns="91425" tIns="91425" rIns="91425" bIns="91425" anchor="b" anchorCtr="0"/>
          <a:lstStyle>
            <a:lvl1pPr lvl="0">
              <a:spcBef>
                <a:spcPts val="0"/>
              </a:spcBef>
              <a:buSzPct val="100000"/>
              <a:defRPr sz="5800"/>
            </a:lvl1pPr>
            <a:lvl2pPr lvl="1" algn="ctr">
              <a:spcBef>
                <a:spcPts val="0"/>
              </a:spcBef>
              <a:buSzPct val="100000"/>
              <a:defRPr sz="5800"/>
            </a:lvl2pPr>
            <a:lvl3pPr lvl="2" algn="ctr">
              <a:spcBef>
                <a:spcPts val="0"/>
              </a:spcBef>
              <a:buSzPct val="100000"/>
              <a:defRPr sz="5800"/>
            </a:lvl3pPr>
            <a:lvl4pPr lvl="3" algn="ctr">
              <a:spcBef>
                <a:spcPts val="0"/>
              </a:spcBef>
              <a:buSzPct val="100000"/>
              <a:defRPr sz="5800"/>
            </a:lvl4pPr>
            <a:lvl5pPr lvl="4" algn="ctr">
              <a:spcBef>
                <a:spcPts val="0"/>
              </a:spcBef>
              <a:buSzPct val="100000"/>
              <a:defRPr sz="5800"/>
            </a:lvl5pPr>
            <a:lvl6pPr lvl="5" algn="ctr">
              <a:spcBef>
                <a:spcPts val="0"/>
              </a:spcBef>
              <a:buSzPct val="100000"/>
              <a:defRPr sz="5800"/>
            </a:lvl6pPr>
            <a:lvl7pPr lvl="6" algn="ctr">
              <a:spcBef>
                <a:spcPts val="0"/>
              </a:spcBef>
              <a:buSzPct val="100000"/>
              <a:defRPr sz="5800"/>
            </a:lvl7pPr>
            <a:lvl8pPr lvl="7" algn="ctr">
              <a:spcBef>
                <a:spcPts val="0"/>
              </a:spcBef>
              <a:buSzPct val="100000"/>
              <a:defRPr sz="5800"/>
            </a:lvl8pPr>
            <a:lvl9pPr lvl="8" algn="ctr">
              <a:spcBef>
                <a:spcPts val="0"/>
              </a:spcBef>
              <a:buSzPct val="100000"/>
              <a:defRPr sz="5800"/>
            </a:lvl9pPr>
          </a:lstStyle>
          <a:p>
            <a:endParaRPr/>
          </a:p>
        </p:txBody>
      </p:sp>
      <p:sp>
        <p:nvSpPr>
          <p:cNvPr id="10" name="Shape 10"/>
          <p:cNvSpPr/>
          <p:nvPr/>
        </p:nvSpPr>
        <p:spPr>
          <a:xfrm>
            <a:off x="581050" y="5857225"/>
            <a:ext cx="6016799" cy="1682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 2 columns - Gold">
    <p:bg>
      <p:bgPr>
        <a:solidFill>
          <a:srgbClr val="ED9E46"/>
        </a:solidFill>
        <a:effectLst/>
      </p:bgPr>
    </p:bg>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57200" y="596826"/>
            <a:ext cx="8229600" cy="1429199"/>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7" name="Shape 57"/>
          <p:cNvSpPr txBox="1">
            <a:spLocks noGrp="1"/>
          </p:cNvSpPr>
          <p:nvPr>
            <p:ph type="body" idx="1"/>
          </p:nvPr>
        </p:nvSpPr>
        <p:spPr>
          <a:xfrm>
            <a:off x="457200" y="2469612"/>
            <a:ext cx="3561000" cy="4098299"/>
          </a:xfrm>
          <a:prstGeom prst="rect">
            <a:avLst/>
          </a:prstGeom>
        </p:spPr>
        <p:txBody>
          <a:bodyPr lIns="91425" tIns="91425" rIns="91425" bIns="91425" anchor="t" anchorCtr="0"/>
          <a:lstStyle>
            <a:lvl1pPr lvl="0" rtl="0">
              <a:lnSpc>
                <a:spcPct val="115000"/>
              </a:lnSpc>
              <a:spcBef>
                <a:spcPts val="0"/>
              </a:spcBef>
              <a:buSzPct val="100000"/>
              <a:defRPr sz="2400"/>
            </a:lvl1pPr>
            <a:lvl2pPr lvl="1" rtl="0">
              <a:lnSpc>
                <a:spcPct val="115000"/>
              </a:lnSpc>
              <a:spcBef>
                <a:spcPts val="0"/>
              </a:spcBef>
              <a:buSzPct val="100000"/>
              <a:defRPr sz="1800"/>
            </a:lvl2pPr>
            <a:lvl3pPr lvl="2" rtl="0">
              <a:lnSpc>
                <a:spcPct val="115000"/>
              </a:lnSpc>
              <a:spcBef>
                <a:spcPts val="0"/>
              </a:spcBef>
              <a:buSzPct val="100000"/>
              <a:defRPr sz="1800"/>
            </a:lvl3pPr>
            <a:lvl4pPr lvl="3" rtl="0">
              <a:lnSpc>
                <a:spcPct val="115000"/>
              </a:lnSpc>
              <a:spcBef>
                <a:spcPts val="0"/>
              </a:spcBef>
              <a:defRPr/>
            </a:lvl4pPr>
            <a:lvl5pPr lvl="4" rtl="0">
              <a:lnSpc>
                <a:spcPct val="115000"/>
              </a:lnSpc>
              <a:spcBef>
                <a:spcPts val="0"/>
              </a:spcBef>
              <a:defRPr/>
            </a:lvl5pPr>
            <a:lvl6pPr lvl="5" rtl="0">
              <a:lnSpc>
                <a:spcPct val="115000"/>
              </a:lnSpc>
              <a:spcBef>
                <a:spcPts val="0"/>
              </a:spcBef>
              <a:defRPr/>
            </a:lvl6pPr>
            <a:lvl7pPr lvl="6" rtl="0">
              <a:lnSpc>
                <a:spcPct val="115000"/>
              </a:lnSpc>
              <a:spcBef>
                <a:spcPts val="0"/>
              </a:spcBef>
              <a:defRPr/>
            </a:lvl7pPr>
            <a:lvl8pPr lvl="7" rtl="0">
              <a:lnSpc>
                <a:spcPct val="115000"/>
              </a:lnSpc>
              <a:spcBef>
                <a:spcPts val="0"/>
              </a:spcBef>
              <a:defRPr/>
            </a:lvl8pPr>
            <a:lvl9pPr lvl="8" rtl="0">
              <a:lnSpc>
                <a:spcPct val="115000"/>
              </a:lnSpc>
              <a:spcBef>
                <a:spcPts val="0"/>
              </a:spcBef>
              <a:defRPr/>
            </a:lvl9pPr>
          </a:lstStyle>
          <a:p>
            <a:endParaRPr/>
          </a:p>
        </p:txBody>
      </p:sp>
      <p:sp>
        <p:nvSpPr>
          <p:cNvPr id="58" name="Shape 58"/>
          <p:cNvSpPr txBox="1">
            <a:spLocks noGrp="1"/>
          </p:cNvSpPr>
          <p:nvPr>
            <p:ph type="body" idx="2"/>
          </p:nvPr>
        </p:nvSpPr>
        <p:spPr>
          <a:xfrm>
            <a:off x="5131069" y="2469500"/>
            <a:ext cx="3600000" cy="4098299"/>
          </a:xfrm>
          <a:prstGeom prst="rect">
            <a:avLst/>
          </a:prstGeom>
        </p:spPr>
        <p:txBody>
          <a:bodyPr lIns="91425" tIns="91425" rIns="91425" bIns="91425" anchor="t" anchorCtr="0"/>
          <a:lstStyle>
            <a:lvl1pPr lvl="0" rtl="0">
              <a:lnSpc>
                <a:spcPct val="115000"/>
              </a:lnSpc>
              <a:spcBef>
                <a:spcPts val="0"/>
              </a:spcBef>
              <a:buSzPct val="100000"/>
              <a:defRPr sz="2400"/>
            </a:lvl1pPr>
            <a:lvl2pPr lvl="1" rtl="0">
              <a:lnSpc>
                <a:spcPct val="115000"/>
              </a:lnSpc>
              <a:spcBef>
                <a:spcPts val="0"/>
              </a:spcBef>
              <a:buSzPct val="100000"/>
              <a:defRPr sz="1800"/>
            </a:lvl2pPr>
            <a:lvl3pPr lvl="2" rtl="0">
              <a:lnSpc>
                <a:spcPct val="115000"/>
              </a:lnSpc>
              <a:spcBef>
                <a:spcPts val="0"/>
              </a:spcBef>
              <a:buSzPct val="100000"/>
              <a:defRPr sz="1800"/>
            </a:lvl3pPr>
            <a:lvl4pPr lvl="3" rtl="0">
              <a:lnSpc>
                <a:spcPct val="115000"/>
              </a:lnSpc>
              <a:spcBef>
                <a:spcPts val="0"/>
              </a:spcBef>
              <a:defRPr/>
            </a:lvl4pPr>
            <a:lvl5pPr lvl="4" rtl="0">
              <a:lnSpc>
                <a:spcPct val="115000"/>
              </a:lnSpc>
              <a:spcBef>
                <a:spcPts val="0"/>
              </a:spcBef>
              <a:defRPr/>
            </a:lvl5pPr>
            <a:lvl6pPr lvl="5" rtl="0">
              <a:lnSpc>
                <a:spcPct val="115000"/>
              </a:lnSpc>
              <a:spcBef>
                <a:spcPts val="0"/>
              </a:spcBef>
              <a:defRPr/>
            </a:lvl6pPr>
            <a:lvl7pPr lvl="6" rtl="0">
              <a:lnSpc>
                <a:spcPct val="115000"/>
              </a:lnSpc>
              <a:spcBef>
                <a:spcPts val="0"/>
              </a:spcBef>
              <a:defRPr/>
            </a:lvl7pPr>
            <a:lvl8pPr lvl="7" rtl="0">
              <a:lnSpc>
                <a:spcPct val="115000"/>
              </a:lnSpc>
              <a:spcBef>
                <a:spcPts val="0"/>
              </a:spcBef>
              <a:defRPr/>
            </a:lvl8pPr>
            <a:lvl9pPr lvl="8" rtl="0">
              <a:lnSpc>
                <a:spcPct val="115000"/>
              </a:lnSpc>
              <a:spcBef>
                <a:spcPts val="0"/>
              </a:spcBef>
              <a:defRPr/>
            </a:lvl9pPr>
          </a:lstStyle>
          <a:p>
            <a:endParaRPr/>
          </a:p>
        </p:txBody>
      </p:sp>
      <p:sp>
        <p:nvSpPr>
          <p:cNvPr id="59" name="Shape 59"/>
          <p:cNvSpPr/>
          <p:nvPr/>
        </p:nvSpPr>
        <p:spPr>
          <a:xfrm>
            <a:off x="0" y="1490900"/>
            <a:ext cx="412800" cy="3440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 Gold">
    <p:bg>
      <p:bgPr>
        <a:solidFill>
          <a:srgbClr val="ED9E46"/>
        </a:solidFill>
        <a:effectLst/>
      </p:bgPr>
    </p:bg>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588700" y="5875075"/>
            <a:ext cx="7966499" cy="371400"/>
          </a:xfrm>
          <a:prstGeom prst="rect">
            <a:avLst/>
          </a:prstGeom>
        </p:spPr>
        <p:txBody>
          <a:bodyPr lIns="91425" tIns="91425" rIns="91425" bIns="91425" anchor="t" anchorCtr="0"/>
          <a:lstStyle>
            <a:lvl1pPr lvl="0" algn="ctr" rtl="0">
              <a:spcBef>
                <a:spcPts val="360"/>
              </a:spcBef>
              <a:buSzPct val="100000"/>
              <a:buNone/>
              <a:defRPr sz="1800"/>
            </a:lvl1pPr>
          </a:lstStyle>
          <a:p>
            <a:endParaRPr/>
          </a:p>
        </p:txBody>
      </p:sp>
      <p:sp>
        <p:nvSpPr>
          <p:cNvPr id="71" name="Shape 71"/>
          <p:cNvSpPr/>
          <p:nvPr/>
        </p:nvSpPr>
        <p:spPr>
          <a:xfrm>
            <a:off x="2584275" y="602225"/>
            <a:ext cx="3996000" cy="1682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 Gold">
    <p:bg>
      <p:bgPr>
        <a:solidFill>
          <a:srgbClr val="ED9E46"/>
        </a:solid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 Teal">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565775" y="2111125"/>
            <a:ext cx="6009299" cy="1546500"/>
          </a:xfrm>
          <a:prstGeom prst="rect">
            <a:avLst/>
          </a:prstGeom>
        </p:spPr>
        <p:txBody>
          <a:bodyPr lIns="91425" tIns="91425" rIns="91425" bIns="91425" anchor="b" anchorCtr="0"/>
          <a:lstStyle>
            <a:lvl1pPr lvl="0" rtl="0">
              <a:spcBef>
                <a:spcPts val="0"/>
              </a:spcBef>
              <a:buSzPct val="100000"/>
              <a:defRPr sz="4800"/>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13" name="Shape 13"/>
          <p:cNvSpPr txBox="1">
            <a:spLocks noGrp="1"/>
          </p:cNvSpPr>
          <p:nvPr>
            <p:ph type="subTitle" idx="1"/>
          </p:nvPr>
        </p:nvSpPr>
        <p:spPr>
          <a:xfrm>
            <a:off x="481675" y="4658725"/>
            <a:ext cx="6093599" cy="1092300"/>
          </a:xfrm>
          <a:prstGeom prst="rect">
            <a:avLst/>
          </a:prstGeom>
        </p:spPr>
        <p:txBody>
          <a:bodyPr lIns="91425" tIns="91425" rIns="91425" bIns="91425" anchor="t" anchorCtr="0"/>
          <a:lstStyle>
            <a:lvl1pPr lvl="0" rtl="0">
              <a:spcBef>
                <a:spcPts val="0"/>
              </a:spcBef>
              <a:buFont typeface="Montserrat"/>
              <a:buNone/>
              <a:defRPr>
                <a:latin typeface="Montserrat"/>
                <a:ea typeface="Montserrat"/>
                <a:cs typeface="Montserrat"/>
                <a:sym typeface="Montserrat"/>
              </a:defRPr>
            </a:lvl1pPr>
            <a:lvl2pPr lvl="1" rtl="0">
              <a:spcBef>
                <a:spcPts val="0"/>
              </a:spcBef>
              <a:buSzPct val="100000"/>
              <a:buFont typeface="Montserrat"/>
              <a:buNone/>
              <a:defRPr sz="3000">
                <a:latin typeface="Montserrat"/>
                <a:ea typeface="Montserrat"/>
                <a:cs typeface="Montserrat"/>
                <a:sym typeface="Montserrat"/>
              </a:defRPr>
            </a:lvl2pPr>
            <a:lvl3pPr lvl="2" rtl="0">
              <a:spcBef>
                <a:spcPts val="0"/>
              </a:spcBef>
              <a:buSzPct val="100000"/>
              <a:buFont typeface="Montserrat"/>
              <a:buNone/>
              <a:defRPr sz="3000">
                <a:latin typeface="Montserrat"/>
                <a:ea typeface="Montserrat"/>
                <a:cs typeface="Montserrat"/>
                <a:sym typeface="Montserrat"/>
              </a:defRPr>
            </a:lvl3pPr>
            <a:lvl4pPr lvl="3" rtl="0">
              <a:spcBef>
                <a:spcPts val="0"/>
              </a:spcBef>
              <a:buSzPct val="100000"/>
              <a:buFont typeface="Montserrat"/>
              <a:buNone/>
              <a:defRPr sz="3000">
                <a:latin typeface="Montserrat"/>
                <a:ea typeface="Montserrat"/>
                <a:cs typeface="Montserrat"/>
                <a:sym typeface="Montserrat"/>
              </a:defRPr>
            </a:lvl4pPr>
            <a:lvl5pPr lvl="4" rtl="0">
              <a:spcBef>
                <a:spcPts val="0"/>
              </a:spcBef>
              <a:buSzPct val="100000"/>
              <a:buFont typeface="Montserrat"/>
              <a:buNone/>
              <a:defRPr sz="3000">
                <a:latin typeface="Montserrat"/>
                <a:ea typeface="Montserrat"/>
                <a:cs typeface="Montserrat"/>
                <a:sym typeface="Montserrat"/>
              </a:defRPr>
            </a:lvl5pPr>
            <a:lvl6pPr lvl="5" rtl="0">
              <a:spcBef>
                <a:spcPts val="0"/>
              </a:spcBef>
              <a:buSzPct val="100000"/>
              <a:buFont typeface="Montserrat"/>
              <a:buNone/>
              <a:defRPr sz="3000">
                <a:latin typeface="Montserrat"/>
                <a:ea typeface="Montserrat"/>
                <a:cs typeface="Montserrat"/>
                <a:sym typeface="Montserrat"/>
              </a:defRPr>
            </a:lvl6pPr>
            <a:lvl7pPr lvl="6" rtl="0">
              <a:spcBef>
                <a:spcPts val="0"/>
              </a:spcBef>
              <a:buSzPct val="100000"/>
              <a:buFont typeface="Montserrat"/>
              <a:buNone/>
              <a:defRPr sz="3000">
                <a:latin typeface="Montserrat"/>
                <a:ea typeface="Montserrat"/>
                <a:cs typeface="Montserrat"/>
                <a:sym typeface="Montserrat"/>
              </a:defRPr>
            </a:lvl7pPr>
            <a:lvl8pPr lvl="7" rtl="0">
              <a:spcBef>
                <a:spcPts val="0"/>
              </a:spcBef>
              <a:buSzPct val="100000"/>
              <a:buFont typeface="Montserrat"/>
              <a:buNone/>
              <a:defRPr sz="3000">
                <a:latin typeface="Montserrat"/>
                <a:ea typeface="Montserrat"/>
                <a:cs typeface="Montserrat"/>
                <a:sym typeface="Montserrat"/>
              </a:defRPr>
            </a:lvl8pPr>
            <a:lvl9pPr lvl="8" rtl="0">
              <a:spcBef>
                <a:spcPts val="0"/>
              </a:spcBef>
              <a:buSzPct val="100000"/>
              <a:buFont typeface="Montserrat"/>
              <a:buNone/>
              <a:defRPr sz="3000">
                <a:latin typeface="Montserrat"/>
                <a:ea typeface="Montserrat"/>
                <a:cs typeface="Montserrat"/>
                <a:sym typeface="Montserrat"/>
              </a:defRPr>
            </a:lvl9pPr>
          </a:lstStyle>
          <a:p>
            <a:endParaRPr/>
          </a:p>
        </p:txBody>
      </p:sp>
      <p:sp>
        <p:nvSpPr>
          <p:cNvPr id="14" name="Shape 14"/>
          <p:cNvSpPr/>
          <p:nvPr/>
        </p:nvSpPr>
        <p:spPr>
          <a:xfrm>
            <a:off x="581050" y="4074025"/>
            <a:ext cx="6016799" cy="1682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ubtitle - Gold">
    <p:bg>
      <p:bgPr>
        <a:solidFill>
          <a:srgbClr val="ED9E46"/>
        </a:solidFill>
        <a:effectLst/>
      </p:bgPr>
    </p:bg>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565775" y="2111125"/>
            <a:ext cx="6009299" cy="1546500"/>
          </a:xfrm>
          <a:prstGeom prst="rect">
            <a:avLst/>
          </a:prstGeom>
        </p:spPr>
        <p:txBody>
          <a:bodyPr lIns="91425" tIns="91425" rIns="91425" bIns="91425" anchor="b" anchorCtr="0"/>
          <a:lstStyle>
            <a:lvl1pPr lvl="0" rtl="0">
              <a:spcBef>
                <a:spcPts val="0"/>
              </a:spcBef>
              <a:buSzPct val="100000"/>
              <a:defRPr sz="4800"/>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17" name="Shape 17"/>
          <p:cNvSpPr txBox="1">
            <a:spLocks noGrp="1"/>
          </p:cNvSpPr>
          <p:nvPr>
            <p:ph type="subTitle" idx="1"/>
          </p:nvPr>
        </p:nvSpPr>
        <p:spPr>
          <a:xfrm>
            <a:off x="481675" y="4658725"/>
            <a:ext cx="6093599" cy="1092300"/>
          </a:xfrm>
          <a:prstGeom prst="rect">
            <a:avLst/>
          </a:prstGeom>
        </p:spPr>
        <p:txBody>
          <a:bodyPr lIns="91425" tIns="91425" rIns="91425" bIns="91425" anchor="t" anchorCtr="0"/>
          <a:lstStyle>
            <a:lvl1pPr lvl="0" rtl="0">
              <a:spcBef>
                <a:spcPts val="0"/>
              </a:spcBef>
              <a:buFont typeface="Montserrat"/>
              <a:buNone/>
              <a:defRPr>
                <a:latin typeface="Montserrat"/>
                <a:ea typeface="Montserrat"/>
                <a:cs typeface="Montserrat"/>
                <a:sym typeface="Montserrat"/>
              </a:defRPr>
            </a:lvl1pPr>
            <a:lvl2pPr lvl="1" rtl="0">
              <a:spcBef>
                <a:spcPts val="0"/>
              </a:spcBef>
              <a:buSzPct val="100000"/>
              <a:buFont typeface="Montserrat"/>
              <a:buNone/>
              <a:defRPr sz="3000">
                <a:latin typeface="Montserrat"/>
                <a:ea typeface="Montserrat"/>
                <a:cs typeface="Montserrat"/>
                <a:sym typeface="Montserrat"/>
              </a:defRPr>
            </a:lvl2pPr>
            <a:lvl3pPr lvl="2" rtl="0">
              <a:spcBef>
                <a:spcPts val="0"/>
              </a:spcBef>
              <a:buSzPct val="100000"/>
              <a:buFont typeface="Montserrat"/>
              <a:buNone/>
              <a:defRPr sz="3000">
                <a:latin typeface="Montserrat"/>
                <a:ea typeface="Montserrat"/>
                <a:cs typeface="Montserrat"/>
                <a:sym typeface="Montserrat"/>
              </a:defRPr>
            </a:lvl3pPr>
            <a:lvl4pPr lvl="3" rtl="0">
              <a:spcBef>
                <a:spcPts val="0"/>
              </a:spcBef>
              <a:buSzPct val="100000"/>
              <a:buFont typeface="Montserrat"/>
              <a:buNone/>
              <a:defRPr sz="3000">
                <a:latin typeface="Montserrat"/>
                <a:ea typeface="Montserrat"/>
                <a:cs typeface="Montserrat"/>
                <a:sym typeface="Montserrat"/>
              </a:defRPr>
            </a:lvl4pPr>
            <a:lvl5pPr lvl="4" rtl="0">
              <a:spcBef>
                <a:spcPts val="0"/>
              </a:spcBef>
              <a:buSzPct val="100000"/>
              <a:buFont typeface="Montserrat"/>
              <a:buNone/>
              <a:defRPr sz="3000">
                <a:latin typeface="Montserrat"/>
                <a:ea typeface="Montserrat"/>
                <a:cs typeface="Montserrat"/>
                <a:sym typeface="Montserrat"/>
              </a:defRPr>
            </a:lvl5pPr>
            <a:lvl6pPr lvl="5" rtl="0">
              <a:spcBef>
                <a:spcPts val="0"/>
              </a:spcBef>
              <a:buSzPct val="100000"/>
              <a:buFont typeface="Montserrat"/>
              <a:buNone/>
              <a:defRPr sz="3000">
                <a:latin typeface="Montserrat"/>
                <a:ea typeface="Montserrat"/>
                <a:cs typeface="Montserrat"/>
                <a:sym typeface="Montserrat"/>
              </a:defRPr>
            </a:lvl6pPr>
            <a:lvl7pPr lvl="6" rtl="0">
              <a:spcBef>
                <a:spcPts val="0"/>
              </a:spcBef>
              <a:buSzPct val="100000"/>
              <a:buFont typeface="Montserrat"/>
              <a:buNone/>
              <a:defRPr sz="3000">
                <a:latin typeface="Montserrat"/>
                <a:ea typeface="Montserrat"/>
                <a:cs typeface="Montserrat"/>
                <a:sym typeface="Montserrat"/>
              </a:defRPr>
            </a:lvl7pPr>
            <a:lvl8pPr lvl="7" rtl="0">
              <a:spcBef>
                <a:spcPts val="0"/>
              </a:spcBef>
              <a:buSzPct val="100000"/>
              <a:buFont typeface="Montserrat"/>
              <a:buNone/>
              <a:defRPr sz="3000">
                <a:latin typeface="Montserrat"/>
                <a:ea typeface="Montserrat"/>
                <a:cs typeface="Montserrat"/>
                <a:sym typeface="Montserrat"/>
              </a:defRPr>
            </a:lvl8pPr>
            <a:lvl9pPr lvl="8" rtl="0">
              <a:spcBef>
                <a:spcPts val="0"/>
              </a:spcBef>
              <a:buSzPct val="100000"/>
              <a:buFont typeface="Montserrat"/>
              <a:buNone/>
              <a:defRPr sz="3000">
                <a:latin typeface="Montserrat"/>
                <a:ea typeface="Montserrat"/>
                <a:cs typeface="Montserrat"/>
                <a:sym typeface="Montserrat"/>
              </a:defRPr>
            </a:lvl9pPr>
          </a:lstStyle>
          <a:p>
            <a:endParaRPr/>
          </a:p>
        </p:txBody>
      </p:sp>
      <p:sp>
        <p:nvSpPr>
          <p:cNvPr id="18" name="Shape 18"/>
          <p:cNvSpPr/>
          <p:nvPr/>
        </p:nvSpPr>
        <p:spPr>
          <a:xfrm>
            <a:off x="581050" y="4074025"/>
            <a:ext cx="6016799" cy="1682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Quote - Teal">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1513800" y="2882400"/>
            <a:ext cx="6116400" cy="1093199"/>
          </a:xfrm>
          <a:prstGeom prst="rect">
            <a:avLst/>
          </a:prstGeom>
        </p:spPr>
        <p:txBody>
          <a:bodyPr lIns="91425" tIns="91425" rIns="91425" bIns="91425" anchor="t" anchorCtr="0"/>
          <a:lstStyle>
            <a:lvl1pPr lvl="0" algn="ctr" rtl="0">
              <a:spcBef>
                <a:spcPts val="0"/>
              </a:spcBef>
              <a:defRPr i="1"/>
            </a:lvl1pPr>
            <a:lvl2pPr lvl="1" algn="ctr" rtl="0">
              <a:spcBef>
                <a:spcPts val="0"/>
              </a:spcBef>
              <a:defRPr i="1"/>
            </a:lvl2pPr>
            <a:lvl3pPr lvl="2" algn="ctr" rtl="0">
              <a:spcBef>
                <a:spcPts val="0"/>
              </a:spcBef>
              <a:defRPr i="1"/>
            </a:lvl3pPr>
            <a:lvl4pPr lvl="3" algn="ctr" rtl="0">
              <a:spcBef>
                <a:spcPts val="0"/>
              </a:spcBef>
              <a:defRPr i="1"/>
            </a:lvl4pPr>
            <a:lvl5pPr lvl="4" algn="ctr" rtl="0">
              <a:spcBef>
                <a:spcPts val="0"/>
              </a:spcBef>
              <a:defRPr i="1"/>
            </a:lvl5pPr>
            <a:lvl6pPr lvl="5" algn="ctr" rtl="0">
              <a:spcBef>
                <a:spcPts val="0"/>
              </a:spcBef>
              <a:defRPr i="1"/>
            </a:lvl6pPr>
            <a:lvl7pPr lvl="6" algn="ctr" rtl="0">
              <a:spcBef>
                <a:spcPts val="0"/>
              </a:spcBef>
              <a:defRPr i="1"/>
            </a:lvl7pPr>
            <a:lvl8pPr lvl="7" algn="ctr" rtl="0">
              <a:spcBef>
                <a:spcPts val="0"/>
              </a:spcBef>
              <a:defRPr i="1"/>
            </a:lvl8pPr>
            <a:lvl9pPr lvl="8" algn="ctr">
              <a:spcBef>
                <a:spcPts val="0"/>
              </a:spcBef>
              <a:defRPr i="1"/>
            </a:lvl9pPr>
          </a:lstStyle>
          <a:p>
            <a:endParaRPr/>
          </a:p>
        </p:txBody>
      </p:sp>
      <p:sp>
        <p:nvSpPr>
          <p:cNvPr id="21" name="Shape 21"/>
          <p:cNvSpPr txBox="1"/>
          <p:nvPr/>
        </p:nvSpPr>
        <p:spPr>
          <a:xfrm>
            <a:off x="3593400" y="1575225"/>
            <a:ext cx="1957200" cy="871499"/>
          </a:xfrm>
          <a:prstGeom prst="rect">
            <a:avLst/>
          </a:prstGeom>
          <a:noFill/>
          <a:ln>
            <a:noFill/>
          </a:ln>
        </p:spPr>
        <p:txBody>
          <a:bodyPr lIns="91425" tIns="91425" rIns="91425" bIns="91425" anchor="t" anchorCtr="0">
            <a:noAutofit/>
          </a:bodyPr>
          <a:lstStyle/>
          <a:p>
            <a:pPr lvl="0" algn="ctr">
              <a:spcBef>
                <a:spcPts val="0"/>
              </a:spcBef>
              <a:buNone/>
            </a:pPr>
            <a:r>
              <a:rPr lang="en" sz="9600" b="1">
                <a:solidFill>
                  <a:srgbClr val="FFFFFF"/>
                </a:solidFill>
                <a:latin typeface="Times New Roman"/>
                <a:ea typeface="Times New Roman"/>
                <a:cs typeface="Times New Roman"/>
                <a:sym typeface="Times New Roman"/>
              </a:rPr>
              <a:t>“</a:t>
            </a:r>
          </a:p>
        </p:txBody>
      </p:sp>
      <p:sp>
        <p:nvSpPr>
          <p:cNvPr id="22" name="Shape 22"/>
          <p:cNvSpPr/>
          <p:nvPr/>
        </p:nvSpPr>
        <p:spPr>
          <a:xfrm>
            <a:off x="2584275" y="6087475"/>
            <a:ext cx="3996000" cy="1682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a:off x="2584275" y="602225"/>
            <a:ext cx="3996000" cy="1682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Quote - Gold">
    <p:bg>
      <p:bgPr>
        <a:solidFill>
          <a:srgbClr val="ED9E46"/>
        </a:solidFill>
        <a:effectLst/>
      </p:bgPr>
    </p:bg>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1513800" y="2882400"/>
            <a:ext cx="6116400" cy="1093199"/>
          </a:xfrm>
          <a:prstGeom prst="rect">
            <a:avLst/>
          </a:prstGeom>
        </p:spPr>
        <p:txBody>
          <a:bodyPr lIns="91425" tIns="91425" rIns="91425" bIns="91425" anchor="t" anchorCtr="0"/>
          <a:lstStyle>
            <a:lvl1pPr lvl="0" algn="ctr" rtl="0">
              <a:spcBef>
                <a:spcPts val="0"/>
              </a:spcBef>
              <a:defRPr i="1"/>
            </a:lvl1pPr>
            <a:lvl2pPr lvl="1" algn="ctr" rtl="0">
              <a:spcBef>
                <a:spcPts val="0"/>
              </a:spcBef>
              <a:defRPr i="1"/>
            </a:lvl2pPr>
            <a:lvl3pPr lvl="2" algn="ctr" rtl="0">
              <a:spcBef>
                <a:spcPts val="0"/>
              </a:spcBef>
              <a:defRPr i="1"/>
            </a:lvl3pPr>
            <a:lvl4pPr lvl="3" algn="ctr" rtl="0">
              <a:spcBef>
                <a:spcPts val="0"/>
              </a:spcBef>
              <a:defRPr i="1"/>
            </a:lvl4pPr>
            <a:lvl5pPr lvl="4" algn="ctr" rtl="0">
              <a:spcBef>
                <a:spcPts val="0"/>
              </a:spcBef>
              <a:defRPr i="1"/>
            </a:lvl5pPr>
            <a:lvl6pPr lvl="5" algn="ctr" rtl="0">
              <a:spcBef>
                <a:spcPts val="0"/>
              </a:spcBef>
              <a:defRPr i="1"/>
            </a:lvl6pPr>
            <a:lvl7pPr lvl="6" algn="ctr" rtl="0">
              <a:spcBef>
                <a:spcPts val="0"/>
              </a:spcBef>
              <a:defRPr i="1"/>
            </a:lvl7pPr>
            <a:lvl8pPr lvl="7" algn="ctr" rtl="0">
              <a:spcBef>
                <a:spcPts val="0"/>
              </a:spcBef>
              <a:defRPr i="1"/>
            </a:lvl8pPr>
            <a:lvl9pPr lvl="8" algn="ctr" rtl="0">
              <a:spcBef>
                <a:spcPts val="0"/>
              </a:spcBef>
              <a:defRPr i="1"/>
            </a:lvl9pPr>
          </a:lstStyle>
          <a:p>
            <a:endParaRPr/>
          </a:p>
        </p:txBody>
      </p:sp>
      <p:sp>
        <p:nvSpPr>
          <p:cNvPr id="26" name="Shape 26"/>
          <p:cNvSpPr txBox="1"/>
          <p:nvPr/>
        </p:nvSpPr>
        <p:spPr>
          <a:xfrm>
            <a:off x="3593400" y="1575225"/>
            <a:ext cx="1957200" cy="871499"/>
          </a:xfrm>
          <a:prstGeom prst="rect">
            <a:avLst/>
          </a:prstGeom>
          <a:noFill/>
          <a:ln>
            <a:noFill/>
          </a:ln>
        </p:spPr>
        <p:txBody>
          <a:bodyPr lIns="91425" tIns="91425" rIns="91425" bIns="91425" anchor="t" anchorCtr="0">
            <a:noAutofit/>
          </a:bodyPr>
          <a:lstStyle/>
          <a:p>
            <a:pPr lvl="0" algn="ctr" rtl="0">
              <a:spcBef>
                <a:spcPts val="0"/>
              </a:spcBef>
              <a:buNone/>
            </a:pPr>
            <a:r>
              <a:rPr lang="en" sz="9600" b="1">
                <a:solidFill>
                  <a:srgbClr val="FFFFFF"/>
                </a:solidFill>
                <a:latin typeface="Times New Roman"/>
                <a:ea typeface="Times New Roman"/>
                <a:cs typeface="Times New Roman"/>
                <a:sym typeface="Times New Roman"/>
              </a:rPr>
              <a:t>“</a:t>
            </a:r>
          </a:p>
        </p:txBody>
      </p:sp>
      <p:sp>
        <p:nvSpPr>
          <p:cNvPr id="27" name="Shape 27"/>
          <p:cNvSpPr/>
          <p:nvPr/>
        </p:nvSpPr>
        <p:spPr>
          <a:xfrm>
            <a:off x="2584275" y="6087475"/>
            <a:ext cx="3996000" cy="1682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8" name="Shape 28"/>
          <p:cNvSpPr/>
          <p:nvPr/>
        </p:nvSpPr>
        <p:spPr>
          <a:xfrm>
            <a:off x="2584275" y="602225"/>
            <a:ext cx="3996000" cy="1682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596826"/>
            <a:ext cx="8229600" cy="14291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body" idx="1"/>
          </p:nvPr>
        </p:nvSpPr>
        <p:spPr>
          <a:xfrm>
            <a:off x="561950" y="2507725"/>
            <a:ext cx="8020199" cy="375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p:nvPr/>
        </p:nvSpPr>
        <p:spPr>
          <a:xfrm>
            <a:off x="0" y="1490900"/>
            <a:ext cx="412800" cy="3440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596826"/>
            <a:ext cx="8229600" cy="14291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5" name="Shape 35"/>
          <p:cNvSpPr txBox="1">
            <a:spLocks noGrp="1"/>
          </p:cNvSpPr>
          <p:nvPr>
            <p:ph type="body" idx="1"/>
          </p:nvPr>
        </p:nvSpPr>
        <p:spPr>
          <a:xfrm>
            <a:off x="457200" y="2469612"/>
            <a:ext cx="3561000" cy="4098299"/>
          </a:xfrm>
          <a:prstGeom prst="rect">
            <a:avLst/>
          </a:prstGeom>
        </p:spPr>
        <p:txBody>
          <a:bodyPr lIns="91425" tIns="91425" rIns="91425" bIns="91425" anchor="t" anchorCtr="0"/>
          <a:lstStyle>
            <a:lvl1pPr lvl="0">
              <a:lnSpc>
                <a:spcPct val="115000"/>
              </a:lnSpc>
              <a:spcBef>
                <a:spcPts val="0"/>
              </a:spcBef>
              <a:buSzPct val="100000"/>
              <a:defRPr sz="2400"/>
            </a:lvl1pPr>
            <a:lvl2pPr lvl="1">
              <a:lnSpc>
                <a:spcPct val="115000"/>
              </a:lnSpc>
              <a:spcBef>
                <a:spcPts val="0"/>
              </a:spcBef>
              <a:buSzPct val="100000"/>
              <a:defRPr sz="1800"/>
            </a:lvl2pPr>
            <a:lvl3pPr lvl="2">
              <a:lnSpc>
                <a:spcPct val="115000"/>
              </a:lnSpc>
              <a:spcBef>
                <a:spcPts val="0"/>
              </a:spcBef>
              <a:buSzPct val="100000"/>
              <a:defRPr sz="1800"/>
            </a:lvl3pPr>
            <a:lvl4pPr lvl="3">
              <a:lnSpc>
                <a:spcPct val="115000"/>
              </a:lnSpc>
              <a:spcBef>
                <a:spcPts val="0"/>
              </a:spcBef>
              <a:defRPr/>
            </a:lvl4pPr>
            <a:lvl5pPr lvl="4">
              <a:lnSpc>
                <a:spcPct val="115000"/>
              </a:lnSpc>
              <a:spcBef>
                <a:spcPts val="0"/>
              </a:spcBef>
              <a:defRPr/>
            </a:lvl5pPr>
            <a:lvl6pPr lvl="5">
              <a:lnSpc>
                <a:spcPct val="115000"/>
              </a:lnSpc>
              <a:spcBef>
                <a:spcPts val="0"/>
              </a:spcBef>
              <a:defRPr/>
            </a:lvl6pPr>
            <a:lvl7pPr lvl="6">
              <a:lnSpc>
                <a:spcPct val="115000"/>
              </a:lnSpc>
              <a:spcBef>
                <a:spcPts val="0"/>
              </a:spcBef>
              <a:defRPr/>
            </a:lvl7pPr>
            <a:lvl8pPr lvl="7">
              <a:lnSpc>
                <a:spcPct val="115000"/>
              </a:lnSpc>
              <a:spcBef>
                <a:spcPts val="0"/>
              </a:spcBef>
              <a:defRPr/>
            </a:lvl8pPr>
            <a:lvl9pPr lvl="8">
              <a:lnSpc>
                <a:spcPct val="115000"/>
              </a:lnSpc>
              <a:spcBef>
                <a:spcPts val="0"/>
              </a:spcBef>
              <a:defRPr/>
            </a:lvl9pPr>
          </a:lstStyle>
          <a:p>
            <a:endParaRPr/>
          </a:p>
        </p:txBody>
      </p:sp>
      <p:sp>
        <p:nvSpPr>
          <p:cNvPr id="36" name="Shape 36"/>
          <p:cNvSpPr txBox="1">
            <a:spLocks noGrp="1"/>
          </p:cNvSpPr>
          <p:nvPr>
            <p:ph type="body" idx="2"/>
          </p:nvPr>
        </p:nvSpPr>
        <p:spPr>
          <a:xfrm>
            <a:off x="5131069" y="2469500"/>
            <a:ext cx="3600000" cy="4098299"/>
          </a:xfrm>
          <a:prstGeom prst="rect">
            <a:avLst/>
          </a:prstGeom>
        </p:spPr>
        <p:txBody>
          <a:bodyPr lIns="91425" tIns="91425" rIns="91425" bIns="91425" anchor="t" anchorCtr="0"/>
          <a:lstStyle>
            <a:lvl1pPr lvl="0">
              <a:lnSpc>
                <a:spcPct val="115000"/>
              </a:lnSpc>
              <a:spcBef>
                <a:spcPts val="0"/>
              </a:spcBef>
              <a:buSzPct val="100000"/>
              <a:defRPr sz="2400"/>
            </a:lvl1pPr>
            <a:lvl2pPr lvl="1">
              <a:lnSpc>
                <a:spcPct val="115000"/>
              </a:lnSpc>
              <a:spcBef>
                <a:spcPts val="0"/>
              </a:spcBef>
              <a:buSzPct val="100000"/>
              <a:defRPr sz="1800"/>
            </a:lvl2pPr>
            <a:lvl3pPr lvl="2">
              <a:lnSpc>
                <a:spcPct val="115000"/>
              </a:lnSpc>
              <a:spcBef>
                <a:spcPts val="0"/>
              </a:spcBef>
              <a:buSzPct val="100000"/>
              <a:defRPr sz="1800"/>
            </a:lvl3pPr>
            <a:lvl4pPr lvl="3">
              <a:lnSpc>
                <a:spcPct val="115000"/>
              </a:lnSpc>
              <a:spcBef>
                <a:spcPts val="0"/>
              </a:spcBef>
              <a:defRPr/>
            </a:lvl4pPr>
            <a:lvl5pPr lvl="4">
              <a:lnSpc>
                <a:spcPct val="115000"/>
              </a:lnSpc>
              <a:spcBef>
                <a:spcPts val="0"/>
              </a:spcBef>
              <a:defRPr/>
            </a:lvl5pPr>
            <a:lvl6pPr lvl="5">
              <a:lnSpc>
                <a:spcPct val="115000"/>
              </a:lnSpc>
              <a:spcBef>
                <a:spcPts val="0"/>
              </a:spcBef>
              <a:defRPr/>
            </a:lvl6pPr>
            <a:lvl7pPr lvl="6">
              <a:lnSpc>
                <a:spcPct val="115000"/>
              </a:lnSpc>
              <a:spcBef>
                <a:spcPts val="0"/>
              </a:spcBef>
              <a:defRPr/>
            </a:lvl7pPr>
            <a:lvl8pPr lvl="7">
              <a:lnSpc>
                <a:spcPct val="115000"/>
              </a:lnSpc>
              <a:spcBef>
                <a:spcPts val="0"/>
              </a:spcBef>
              <a:defRPr/>
            </a:lvl8pPr>
            <a:lvl9pPr lvl="8">
              <a:lnSpc>
                <a:spcPct val="115000"/>
              </a:lnSpc>
              <a:spcBef>
                <a:spcPts val="0"/>
              </a:spcBef>
              <a:defRPr/>
            </a:lvl9pPr>
          </a:lstStyle>
          <a:p>
            <a:endParaRPr/>
          </a:p>
        </p:txBody>
      </p:sp>
      <p:sp>
        <p:nvSpPr>
          <p:cNvPr id="37" name="Shape 37"/>
          <p:cNvSpPr/>
          <p:nvPr/>
        </p:nvSpPr>
        <p:spPr>
          <a:xfrm>
            <a:off x="0" y="1490900"/>
            <a:ext cx="412800" cy="3440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 1 column - Gold">
    <p:bg>
      <p:bgPr>
        <a:solidFill>
          <a:srgbClr val="ED9E46"/>
        </a:solidFill>
        <a:effectLst/>
      </p:bgPr>
    </p:bg>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596826"/>
            <a:ext cx="8229600" cy="1429199"/>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3" name="Shape 53"/>
          <p:cNvSpPr txBox="1">
            <a:spLocks noGrp="1"/>
          </p:cNvSpPr>
          <p:nvPr>
            <p:ph type="body" idx="1"/>
          </p:nvPr>
        </p:nvSpPr>
        <p:spPr>
          <a:xfrm>
            <a:off x="561950" y="2507725"/>
            <a:ext cx="8020199" cy="37535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4" name="Shape 54"/>
          <p:cNvSpPr/>
          <p:nvPr/>
        </p:nvSpPr>
        <p:spPr>
          <a:xfrm>
            <a:off x="0" y="1490900"/>
            <a:ext cx="412800" cy="3440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5AFD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596826"/>
            <a:ext cx="8229600" cy="1429199"/>
          </a:xfrm>
          <a:prstGeom prst="rect">
            <a:avLst/>
          </a:prstGeom>
          <a:noFill/>
          <a:ln>
            <a:noFill/>
          </a:ln>
        </p:spPr>
        <p:txBody>
          <a:bodyPr lIns="91425" tIns="91425" rIns="91425" bIns="91425" anchor="b" anchorCtr="0"/>
          <a:lstStyle>
            <a:lvl1pPr lvl="0">
              <a:spcBef>
                <a:spcPts val="0"/>
              </a:spcBef>
              <a:buClr>
                <a:srgbClr val="FFFFFF"/>
              </a:buClr>
              <a:buSzPct val="100000"/>
              <a:buFont typeface="Montserrat"/>
              <a:buNone/>
              <a:defRPr sz="3600" b="1">
                <a:solidFill>
                  <a:srgbClr val="FFFFFF"/>
                </a:solidFill>
                <a:latin typeface="Montserrat"/>
                <a:ea typeface="Montserrat"/>
                <a:cs typeface="Montserrat"/>
                <a:sym typeface="Montserrat"/>
              </a:defRPr>
            </a:lvl1pPr>
            <a:lvl2pPr lvl="1">
              <a:spcBef>
                <a:spcPts val="0"/>
              </a:spcBef>
              <a:buClr>
                <a:srgbClr val="FFFFFF"/>
              </a:buClr>
              <a:buSzPct val="100000"/>
              <a:buFont typeface="Montserrat"/>
              <a:buNone/>
              <a:defRPr sz="3600" b="1">
                <a:solidFill>
                  <a:srgbClr val="FFFFFF"/>
                </a:solidFill>
                <a:latin typeface="Montserrat"/>
                <a:ea typeface="Montserrat"/>
                <a:cs typeface="Montserrat"/>
                <a:sym typeface="Montserrat"/>
              </a:defRPr>
            </a:lvl2pPr>
            <a:lvl3pPr lvl="2">
              <a:spcBef>
                <a:spcPts val="0"/>
              </a:spcBef>
              <a:buClr>
                <a:srgbClr val="FFFFFF"/>
              </a:buClr>
              <a:buSzPct val="100000"/>
              <a:buFont typeface="Montserrat"/>
              <a:buNone/>
              <a:defRPr sz="3600" b="1">
                <a:solidFill>
                  <a:srgbClr val="FFFFFF"/>
                </a:solidFill>
                <a:latin typeface="Montserrat"/>
                <a:ea typeface="Montserrat"/>
                <a:cs typeface="Montserrat"/>
                <a:sym typeface="Montserrat"/>
              </a:defRPr>
            </a:lvl3pPr>
            <a:lvl4pPr lvl="3">
              <a:spcBef>
                <a:spcPts val="0"/>
              </a:spcBef>
              <a:buClr>
                <a:srgbClr val="FFFFFF"/>
              </a:buClr>
              <a:buSzPct val="100000"/>
              <a:buFont typeface="Montserrat"/>
              <a:buNone/>
              <a:defRPr sz="3600" b="1">
                <a:solidFill>
                  <a:srgbClr val="FFFFFF"/>
                </a:solidFill>
                <a:latin typeface="Montserrat"/>
                <a:ea typeface="Montserrat"/>
                <a:cs typeface="Montserrat"/>
                <a:sym typeface="Montserrat"/>
              </a:defRPr>
            </a:lvl4pPr>
            <a:lvl5pPr lvl="4">
              <a:spcBef>
                <a:spcPts val="0"/>
              </a:spcBef>
              <a:buClr>
                <a:srgbClr val="FFFFFF"/>
              </a:buClr>
              <a:buSzPct val="100000"/>
              <a:buFont typeface="Montserrat"/>
              <a:buNone/>
              <a:defRPr sz="3600" b="1">
                <a:solidFill>
                  <a:srgbClr val="FFFFFF"/>
                </a:solidFill>
                <a:latin typeface="Montserrat"/>
                <a:ea typeface="Montserrat"/>
                <a:cs typeface="Montserrat"/>
                <a:sym typeface="Montserrat"/>
              </a:defRPr>
            </a:lvl5pPr>
            <a:lvl6pPr lvl="5">
              <a:spcBef>
                <a:spcPts val="0"/>
              </a:spcBef>
              <a:buClr>
                <a:srgbClr val="FFFFFF"/>
              </a:buClr>
              <a:buSzPct val="100000"/>
              <a:buFont typeface="Montserrat"/>
              <a:buNone/>
              <a:defRPr sz="3600" b="1">
                <a:solidFill>
                  <a:srgbClr val="FFFFFF"/>
                </a:solidFill>
                <a:latin typeface="Montserrat"/>
                <a:ea typeface="Montserrat"/>
                <a:cs typeface="Montserrat"/>
                <a:sym typeface="Montserrat"/>
              </a:defRPr>
            </a:lvl6pPr>
            <a:lvl7pPr lvl="6">
              <a:spcBef>
                <a:spcPts val="0"/>
              </a:spcBef>
              <a:buClr>
                <a:srgbClr val="FFFFFF"/>
              </a:buClr>
              <a:buSzPct val="100000"/>
              <a:buFont typeface="Montserrat"/>
              <a:buNone/>
              <a:defRPr sz="3600" b="1">
                <a:solidFill>
                  <a:srgbClr val="FFFFFF"/>
                </a:solidFill>
                <a:latin typeface="Montserrat"/>
                <a:ea typeface="Montserrat"/>
                <a:cs typeface="Montserrat"/>
                <a:sym typeface="Montserrat"/>
              </a:defRPr>
            </a:lvl7pPr>
            <a:lvl8pPr lvl="7">
              <a:spcBef>
                <a:spcPts val="0"/>
              </a:spcBef>
              <a:buClr>
                <a:srgbClr val="FFFFFF"/>
              </a:buClr>
              <a:buSzPct val="100000"/>
              <a:buFont typeface="Montserrat"/>
              <a:buNone/>
              <a:defRPr sz="3600" b="1">
                <a:solidFill>
                  <a:srgbClr val="FFFFFF"/>
                </a:solidFill>
                <a:latin typeface="Montserrat"/>
                <a:ea typeface="Montserrat"/>
                <a:cs typeface="Montserrat"/>
                <a:sym typeface="Montserrat"/>
              </a:defRPr>
            </a:lvl8pPr>
            <a:lvl9pPr lvl="8">
              <a:spcBef>
                <a:spcPts val="0"/>
              </a:spcBef>
              <a:buClr>
                <a:srgbClr val="FFFFFF"/>
              </a:buClr>
              <a:buSzPct val="100000"/>
              <a:buFont typeface="Montserrat"/>
              <a:buNone/>
              <a:defRPr sz="3600" b="1">
                <a:solidFill>
                  <a:srgbClr val="FFFFFF"/>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561950" y="2507725"/>
            <a:ext cx="8020199" cy="3753599"/>
          </a:xfrm>
          <a:prstGeom prst="rect">
            <a:avLst/>
          </a:prstGeom>
          <a:noFill/>
          <a:ln>
            <a:noFill/>
          </a:ln>
        </p:spPr>
        <p:txBody>
          <a:bodyPr lIns="91425" tIns="91425" rIns="91425" bIns="91425" anchor="t" anchorCtr="0"/>
          <a:lstStyle>
            <a:lvl1pPr lvl="0">
              <a:spcBef>
                <a:spcPts val="600"/>
              </a:spcBef>
              <a:buClr>
                <a:srgbClr val="FFFFFF"/>
              </a:buClr>
              <a:buSzPct val="100000"/>
              <a:buFont typeface="Open Sans"/>
              <a:buChar char="○"/>
              <a:defRPr sz="3000">
                <a:solidFill>
                  <a:srgbClr val="FFFFFF"/>
                </a:solidFill>
                <a:latin typeface="Open Sans"/>
                <a:ea typeface="Open Sans"/>
                <a:cs typeface="Open Sans"/>
                <a:sym typeface="Open Sans"/>
              </a:defRPr>
            </a:lvl1pPr>
            <a:lvl2pPr lvl="1">
              <a:spcBef>
                <a:spcPts val="480"/>
              </a:spcBef>
              <a:buClr>
                <a:srgbClr val="FFFFFF"/>
              </a:buClr>
              <a:buSzPct val="100000"/>
              <a:buFont typeface="Open Sans"/>
              <a:buChar char="●"/>
              <a:defRPr sz="2400">
                <a:solidFill>
                  <a:srgbClr val="FFFFFF"/>
                </a:solidFill>
                <a:latin typeface="Open Sans"/>
                <a:ea typeface="Open Sans"/>
                <a:cs typeface="Open Sans"/>
                <a:sym typeface="Open Sans"/>
              </a:defRPr>
            </a:lvl2pPr>
            <a:lvl3pPr lvl="2">
              <a:spcBef>
                <a:spcPts val="480"/>
              </a:spcBef>
              <a:buClr>
                <a:srgbClr val="FFFFFF"/>
              </a:buClr>
              <a:buSzPct val="100000"/>
              <a:buFont typeface="Open Sans"/>
              <a:defRPr sz="2400">
                <a:solidFill>
                  <a:srgbClr val="FFFFFF"/>
                </a:solidFill>
                <a:latin typeface="Open Sans"/>
                <a:ea typeface="Open Sans"/>
                <a:cs typeface="Open Sans"/>
                <a:sym typeface="Open Sans"/>
              </a:defRPr>
            </a:lvl3pPr>
            <a:lvl4pPr lvl="3">
              <a:spcBef>
                <a:spcPts val="360"/>
              </a:spcBef>
              <a:buClr>
                <a:srgbClr val="FFFFFF"/>
              </a:buClr>
              <a:buSzPct val="100000"/>
              <a:buFont typeface="Open Sans"/>
              <a:defRPr sz="1800">
                <a:solidFill>
                  <a:srgbClr val="FFFFFF"/>
                </a:solidFill>
                <a:latin typeface="Open Sans"/>
                <a:ea typeface="Open Sans"/>
                <a:cs typeface="Open Sans"/>
                <a:sym typeface="Open Sans"/>
              </a:defRPr>
            </a:lvl4pPr>
            <a:lvl5pPr lvl="4">
              <a:spcBef>
                <a:spcPts val="360"/>
              </a:spcBef>
              <a:buClr>
                <a:srgbClr val="FFFFFF"/>
              </a:buClr>
              <a:buSzPct val="100000"/>
              <a:buFont typeface="Open Sans"/>
              <a:defRPr sz="1800">
                <a:solidFill>
                  <a:srgbClr val="FFFFFF"/>
                </a:solidFill>
                <a:latin typeface="Open Sans"/>
                <a:ea typeface="Open Sans"/>
                <a:cs typeface="Open Sans"/>
                <a:sym typeface="Open Sans"/>
              </a:defRPr>
            </a:lvl5pPr>
            <a:lvl6pPr lvl="5">
              <a:spcBef>
                <a:spcPts val="360"/>
              </a:spcBef>
              <a:buClr>
                <a:srgbClr val="FFFFFF"/>
              </a:buClr>
              <a:buSzPct val="100000"/>
              <a:buFont typeface="Open Sans"/>
              <a:defRPr sz="1800">
                <a:solidFill>
                  <a:srgbClr val="FFFFFF"/>
                </a:solidFill>
                <a:latin typeface="Open Sans"/>
                <a:ea typeface="Open Sans"/>
                <a:cs typeface="Open Sans"/>
                <a:sym typeface="Open Sans"/>
              </a:defRPr>
            </a:lvl6pPr>
            <a:lvl7pPr lvl="6">
              <a:spcBef>
                <a:spcPts val="360"/>
              </a:spcBef>
              <a:buClr>
                <a:srgbClr val="FFFFFF"/>
              </a:buClr>
              <a:buSzPct val="100000"/>
              <a:buFont typeface="Open Sans"/>
              <a:defRPr sz="1800">
                <a:solidFill>
                  <a:srgbClr val="FFFFFF"/>
                </a:solidFill>
                <a:latin typeface="Open Sans"/>
                <a:ea typeface="Open Sans"/>
                <a:cs typeface="Open Sans"/>
                <a:sym typeface="Open Sans"/>
              </a:defRPr>
            </a:lvl7pPr>
            <a:lvl8pPr lvl="7">
              <a:spcBef>
                <a:spcPts val="360"/>
              </a:spcBef>
              <a:buClr>
                <a:srgbClr val="FFFFFF"/>
              </a:buClr>
              <a:buSzPct val="100000"/>
              <a:buFont typeface="Open Sans"/>
              <a:defRPr sz="1800">
                <a:solidFill>
                  <a:srgbClr val="FFFFFF"/>
                </a:solidFill>
                <a:latin typeface="Open Sans"/>
                <a:ea typeface="Open Sans"/>
                <a:cs typeface="Open Sans"/>
                <a:sym typeface="Open Sans"/>
              </a:defRPr>
            </a:lvl8pPr>
            <a:lvl9pPr lvl="8">
              <a:spcBef>
                <a:spcPts val="360"/>
              </a:spcBef>
              <a:buClr>
                <a:srgbClr val="FFFFFF"/>
              </a:buClr>
              <a:buSzPct val="100000"/>
              <a:buFont typeface="Open Sans"/>
              <a:defRPr sz="1800">
                <a:solidFill>
                  <a:srgbClr val="FFFFFF"/>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8" r:id="rId8"/>
    <p:sldLayoutId id="2147483659" r:id="rId9"/>
    <p:sldLayoutId id="2147483660" r:id="rId10"/>
    <p:sldLayoutId id="2147483663" r:id="rId11"/>
    <p:sldLayoutId id="214748366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RntTxnDsM9g"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ctrTitle"/>
          </p:nvPr>
        </p:nvSpPr>
        <p:spPr>
          <a:xfrm>
            <a:off x="0" y="3645024"/>
            <a:ext cx="3995936" cy="2160063"/>
          </a:xfrm>
          <a:prstGeom prst="rect">
            <a:avLst/>
          </a:prstGeom>
        </p:spPr>
        <p:txBody>
          <a:bodyPr lIns="91425" tIns="91425" rIns="91425" bIns="91425" anchor="b" anchorCtr="0">
            <a:noAutofit/>
          </a:bodyPr>
          <a:lstStyle/>
          <a:p>
            <a:pPr lvl="0">
              <a:spcBef>
                <a:spcPts val="0"/>
              </a:spcBef>
              <a:buNone/>
            </a:pPr>
            <a:r>
              <a:rPr lang="en" sz="3200" dirty="0" smtClean="0">
                <a:solidFill>
                  <a:srgbClr val="FFFF00"/>
                </a:solidFill>
              </a:rPr>
              <a:t>Discentes:	</a:t>
            </a:r>
            <a:r>
              <a:rPr lang="en" sz="2800" dirty="0" smtClean="0"/>
              <a:t>	</a:t>
            </a:r>
            <a:br>
              <a:rPr lang="en" sz="2800" dirty="0" smtClean="0"/>
            </a:br>
            <a:r>
              <a:rPr lang="en" sz="2800" dirty="0" smtClean="0"/>
              <a:t>Leonardo Baldo	</a:t>
            </a:r>
            <a:br>
              <a:rPr lang="en" sz="2800" dirty="0" smtClean="0"/>
            </a:br>
            <a:r>
              <a:rPr lang="en" sz="2800" dirty="0" smtClean="0"/>
              <a:t>Leopoldo Ferreira	</a:t>
            </a:r>
            <a:br>
              <a:rPr lang="en" sz="2800" dirty="0" smtClean="0"/>
            </a:br>
            <a:r>
              <a:rPr lang="en" sz="2800" dirty="0" smtClean="0"/>
              <a:t>Samuel Batista</a:t>
            </a:r>
            <a:endParaRPr lang="en" sz="2800" dirty="0">
              <a:solidFill>
                <a:srgbClr val="FFFF00"/>
              </a:solidFill>
            </a:endParaRPr>
          </a:p>
        </p:txBody>
      </p:sp>
      <p:sp>
        <p:nvSpPr>
          <p:cNvPr id="3" name="Shape 77"/>
          <p:cNvSpPr txBox="1">
            <a:spLocks/>
          </p:cNvSpPr>
          <p:nvPr/>
        </p:nvSpPr>
        <p:spPr>
          <a:xfrm>
            <a:off x="0" y="692696"/>
            <a:ext cx="9144000" cy="158399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Montserrat"/>
              <a:buNone/>
              <a:defRPr sz="5800" b="1" i="0" u="none" strike="noStrike" cap="none">
                <a:solidFill>
                  <a:srgbClr val="FFFFFF"/>
                </a:solidFill>
                <a:latin typeface="Montserrat"/>
                <a:ea typeface="Montserrat"/>
                <a:cs typeface="Montserrat"/>
                <a:sym typeface="Montserrat"/>
              </a:defRPr>
            </a:lvl1pPr>
            <a:lvl2pPr lvl="1" algn="ctr">
              <a:spcBef>
                <a:spcPts val="0"/>
              </a:spcBef>
              <a:buClr>
                <a:srgbClr val="FFFFFF"/>
              </a:buClr>
              <a:buSzPct val="100000"/>
              <a:buFont typeface="Montserrat"/>
              <a:buNone/>
              <a:defRPr sz="5800" b="1">
                <a:solidFill>
                  <a:srgbClr val="FFFFFF"/>
                </a:solidFill>
                <a:latin typeface="Montserrat"/>
                <a:ea typeface="Montserrat"/>
                <a:cs typeface="Montserrat"/>
                <a:sym typeface="Montserrat"/>
              </a:defRPr>
            </a:lvl2pPr>
            <a:lvl3pPr lvl="2" algn="ctr">
              <a:spcBef>
                <a:spcPts val="0"/>
              </a:spcBef>
              <a:buClr>
                <a:srgbClr val="FFFFFF"/>
              </a:buClr>
              <a:buSzPct val="100000"/>
              <a:buFont typeface="Montserrat"/>
              <a:buNone/>
              <a:defRPr sz="5800" b="1">
                <a:solidFill>
                  <a:srgbClr val="FFFFFF"/>
                </a:solidFill>
                <a:latin typeface="Montserrat"/>
                <a:ea typeface="Montserrat"/>
                <a:cs typeface="Montserrat"/>
                <a:sym typeface="Montserrat"/>
              </a:defRPr>
            </a:lvl3pPr>
            <a:lvl4pPr lvl="3" algn="ctr">
              <a:spcBef>
                <a:spcPts val="0"/>
              </a:spcBef>
              <a:buClr>
                <a:srgbClr val="FFFFFF"/>
              </a:buClr>
              <a:buSzPct val="100000"/>
              <a:buFont typeface="Montserrat"/>
              <a:buNone/>
              <a:defRPr sz="5800" b="1">
                <a:solidFill>
                  <a:srgbClr val="FFFFFF"/>
                </a:solidFill>
                <a:latin typeface="Montserrat"/>
                <a:ea typeface="Montserrat"/>
                <a:cs typeface="Montserrat"/>
                <a:sym typeface="Montserrat"/>
              </a:defRPr>
            </a:lvl4pPr>
            <a:lvl5pPr lvl="4" algn="ctr">
              <a:spcBef>
                <a:spcPts val="0"/>
              </a:spcBef>
              <a:buClr>
                <a:srgbClr val="FFFFFF"/>
              </a:buClr>
              <a:buSzPct val="100000"/>
              <a:buFont typeface="Montserrat"/>
              <a:buNone/>
              <a:defRPr sz="5800" b="1">
                <a:solidFill>
                  <a:srgbClr val="FFFFFF"/>
                </a:solidFill>
                <a:latin typeface="Montserrat"/>
                <a:ea typeface="Montserrat"/>
                <a:cs typeface="Montserrat"/>
                <a:sym typeface="Montserrat"/>
              </a:defRPr>
            </a:lvl5pPr>
            <a:lvl6pPr lvl="5" algn="ctr">
              <a:spcBef>
                <a:spcPts val="0"/>
              </a:spcBef>
              <a:buClr>
                <a:srgbClr val="FFFFFF"/>
              </a:buClr>
              <a:buSzPct val="100000"/>
              <a:buFont typeface="Montserrat"/>
              <a:buNone/>
              <a:defRPr sz="5800" b="1">
                <a:solidFill>
                  <a:srgbClr val="FFFFFF"/>
                </a:solidFill>
                <a:latin typeface="Montserrat"/>
                <a:ea typeface="Montserrat"/>
                <a:cs typeface="Montserrat"/>
                <a:sym typeface="Montserrat"/>
              </a:defRPr>
            </a:lvl6pPr>
            <a:lvl7pPr lvl="6" algn="ctr">
              <a:spcBef>
                <a:spcPts val="0"/>
              </a:spcBef>
              <a:buClr>
                <a:srgbClr val="FFFFFF"/>
              </a:buClr>
              <a:buSzPct val="100000"/>
              <a:buFont typeface="Montserrat"/>
              <a:buNone/>
              <a:defRPr sz="5800" b="1">
                <a:solidFill>
                  <a:srgbClr val="FFFFFF"/>
                </a:solidFill>
                <a:latin typeface="Montserrat"/>
                <a:ea typeface="Montserrat"/>
                <a:cs typeface="Montserrat"/>
                <a:sym typeface="Montserrat"/>
              </a:defRPr>
            </a:lvl7pPr>
            <a:lvl8pPr lvl="7" algn="ctr">
              <a:spcBef>
                <a:spcPts val="0"/>
              </a:spcBef>
              <a:buClr>
                <a:srgbClr val="FFFFFF"/>
              </a:buClr>
              <a:buSzPct val="100000"/>
              <a:buFont typeface="Montserrat"/>
              <a:buNone/>
              <a:defRPr sz="5800" b="1">
                <a:solidFill>
                  <a:srgbClr val="FFFFFF"/>
                </a:solidFill>
                <a:latin typeface="Montserrat"/>
                <a:ea typeface="Montserrat"/>
                <a:cs typeface="Montserrat"/>
                <a:sym typeface="Montserrat"/>
              </a:defRPr>
            </a:lvl8pPr>
            <a:lvl9pPr lvl="8" algn="ctr">
              <a:spcBef>
                <a:spcPts val="0"/>
              </a:spcBef>
              <a:buClr>
                <a:srgbClr val="FFFFFF"/>
              </a:buClr>
              <a:buSzPct val="100000"/>
              <a:buFont typeface="Montserrat"/>
              <a:buNone/>
              <a:defRPr sz="5800" b="1">
                <a:solidFill>
                  <a:srgbClr val="FFFFFF"/>
                </a:solidFill>
                <a:latin typeface="Montserrat"/>
                <a:ea typeface="Montserrat"/>
                <a:cs typeface="Montserrat"/>
                <a:sym typeface="Montserrat"/>
              </a:defRPr>
            </a:lvl9pPr>
          </a:lstStyle>
          <a:p>
            <a:pPr algn="ctr"/>
            <a:r>
              <a:rPr lang="en" sz="6600" dirty="0" smtClean="0"/>
              <a:t>Gerenciamento de </a:t>
            </a:r>
            <a:r>
              <a:rPr lang="en" sz="6600" dirty="0" smtClean="0">
                <a:solidFill>
                  <a:srgbClr val="FFFF00"/>
                </a:solidFill>
              </a:rPr>
              <a:t>Redes</a:t>
            </a:r>
            <a:endParaRPr lang="en" sz="6600" dirty="0">
              <a:solidFill>
                <a:srgbClr val="FFFF00"/>
              </a:solidFill>
            </a:endParaRPr>
          </a:p>
        </p:txBody>
      </p:sp>
      <p:sp>
        <p:nvSpPr>
          <p:cNvPr id="4" name="Shape 77"/>
          <p:cNvSpPr txBox="1">
            <a:spLocks/>
          </p:cNvSpPr>
          <p:nvPr/>
        </p:nvSpPr>
        <p:spPr>
          <a:xfrm>
            <a:off x="4499992" y="3645024"/>
            <a:ext cx="4598785" cy="2160063"/>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Montserrat"/>
              <a:buNone/>
              <a:defRPr sz="5800" b="1" i="0" u="none" strike="noStrike" cap="none">
                <a:solidFill>
                  <a:srgbClr val="FFFFFF"/>
                </a:solidFill>
                <a:latin typeface="Montserrat"/>
                <a:ea typeface="Montserrat"/>
                <a:cs typeface="Montserrat"/>
                <a:sym typeface="Montserrat"/>
              </a:defRPr>
            </a:lvl1pPr>
            <a:lvl2pPr lvl="1" algn="ctr">
              <a:spcBef>
                <a:spcPts val="0"/>
              </a:spcBef>
              <a:buClr>
                <a:srgbClr val="FFFFFF"/>
              </a:buClr>
              <a:buSzPct val="100000"/>
              <a:buFont typeface="Montserrat"/>
              <a:buNone/>
              <a:defRPr sz="5800" b="1">
                <a:solidFill>
                  <a:srgbClr val="FFFFFF"/>
                </a:solidFill>
                <a:latin typeface="Montserrat"/>
                <a:ea typeface="Montserrat"/>
                <a:cs typeface="Montserrat"/>
                <a:sym typeface="Montserrat"/>
              </a:defRPr>
            </a:lvl2pPr>
            <a:lvl3pPr lvl="2" algn="ctr">
              <a:spcBef>
                <a:spcPts val="0"/>
              </a:spcBef>
              <a:buClr>
                <a:srgbClr val="FFFFFF"/>
              </a:buClr>
              <a:buSzPct val="100000"/>
              <a:buFont typeface="Montserrat"/>
              <a:buNone/>
              <a:defRPr sz="5800" b="1">
                <a:solidFill>
                  <a:srgbClr val="FFFFFF"/>
                </a:solidFill>
                <a:latin typeface="Montserrat"/>
                <a:ea typeface="Montserrat"/>
                <a:cs typeface="Montserrat"/>
                <a:sym typeface="Montserrat"/>
              </a:defRPr>
            </a:lvl3pPr>
            <a:lvl4pPr lvl="3" algn="ctr">
              <a:spcBef>
                <a:spcPts val="0"/>
              </a:spcBef>
              <a:buClr>
                <a:srgbClr val="FFFFFF"/>
              </a:buClr>
              <a:buSzPct val="100000"/>
              <a:buFont typeface="Montserrat"/>
              <a:buNone/>
              <a:defRPr sz="5800" b="1">
                <a:solidFill>
                  <a:srgbClr val="FFFFFF"/>
                </a:solidFill>
                <a:latin typeface="Montserrat"/>
                <a:ea typeface="Montserrat"/>
                <a:cs typeface="Montserrat"/>
                <a:sym typeface="Montserrat"/>
              </a:defRPr>
            </a:lvl4pPr>
            <a:lvl5pPr lvl="4" algn="ctr">
              <a:spcBef>
                <a:spcPts val="0"/>
              </a:spcBef>
              <a:buClr>
                <a:srgbClr val="FFFFFF"/>
              </a:buClr>
              <a:buSzPct val="100000"/>
              <a:buFont typeface="Montserrat"/>
              <a:buNone/>
              <a:defRPr sz="5800" b="1">
                <a:solidFill>
                  <a:srgbClr val="FFFFFF"/>
                </a:solidFill>
                <a:latin typeface="Montserrat"/>
                <a:ea typeface="Montserrat"/>
                <a:cs typeface="Montserrat"/>
                <a:sym typeface="Montserrat"/>
              </a:defRPr>
            </a:lvl5pPr>
            <a:lvl6pPr lvl="5" algn="ctr">
              <a:spcBef>
                <a:spcPts val="0"/>
              </a:spcBef>
              <a:buClr>
                <a:srgbClr val="FFFFFF"/>
              </a:buClr>
              <a:buSzPct val="100000"/>
              <a:buFont typeface="Montserrat"/>
              <a:buNone/>
              <a:defRPr sz="5800" b="1">
                <a:solidFill>
                  <a:srgbClr val="FFFFFF"/>
                </a:solidFill>
                <a:latin typeface="Montserrat"/>
                <a:ea typeface="Montserrat"/>
                <a:cs typeface="Montserrat"/>
                <a:sym typeface="Montserrat"/>
              </a:defRPr>
            </a:lvl6pPr>
            <a:lvl7pPr lvl="6" algn="ctr">
              <a:spcBef>
                <a:spcPts val="0"/>
              </a:spcBef>
              <a:buClr>
                <a:srgbClr val="FFFFFF"/>
              </a:buClr>
              <a:buSzPct val="100000"/>
              <a:buFont typeface="Montserrat"/>
              <a:buNone/>
              <a:defRPr sz="5800" b="1">
                <a:solidFill>
                  <a:srgbClr val="FFFFFF"/>
                </a:solidFill>
                <a:latin typeface="Montserrat"/>
                <a:ea typeface="Montserrat"/>
                <a:cs typeface="Montserrat"/>
                <a:sym typeface="Montserrat"/>
              </a:defRPr>
            </a:lvl7pPr>
            <a:lvl8pPr lvl="7" algn="ctr">
              <a:spcBef>
                <a:spcPts val="0"/>
              </a:spcBef>
              <a:buClr>
                <a:srgbClr val="FFFFFF"/>
              </a:buClr>
              <a:buSzPct val="100000"/>
              <a:buFont typeface="Montserrat"/>
              <a:buNone/>
              <a:defRPr sz="5800" b="1">
                <a:solidFill>
                  <a:srgbClr val="FFFFFF"/>
                </a:solidFill>
                <a:latin typeface="Montserrat"/>
                <a:ea typeface="Montserrat"/>
                <a:cs typeface="Montserrat"/>
                <a:sym typeface="Montserrat"/>
              </a:defRPr>
            </a:lvl8pPr>
            <a:lvl9pPr lvl="8" algn="ctr">
              <a:spcBef>
                <a:spcPts val="0"/>
              </a:spcBef>
              <a:buClr>
                <a:srgbClr val="FFFFFF"/>
              </a:buClr>
              <a:buSzPct val="100000"/>
              <a:buFont typeface="Montserrat"/>
              <a:buNone/>
              <a:defRPr sz="5800" b="1">
                <a:solidFill>
                  <a:srgbClr val="FFFFFF"/>
                </a:solidFill>
                <a:latin typeface="Montserrat"/>
                <a:ea typeface="Montserrat"/>
                <a:cs typeface="Montserrat"/>
                <a:sym typeface="Montserrat"/>
              </a:defRPr>
            </a:lvl9pPr>
          </a:lstStyle>
          <a:p>
            <a:r>
              <a:rPr lang="en" sz="3200" dirty="0" smtClean="0">
                <a:solidFill>
                  <a:srgbClr val="FFFF00"/>
                </a:solidFill>
              </a:rPr>
              <a:t>Docente:</a:t>
            </a:r>
            <a:r>
              <a:rPr lang="en" sz="2800" dirty="0" smtClean="0">
                <a:solidFill>
                  <a:srgbClr val="FFFF00"/>
                </a:solidFill>
              </a:rPr>
              <a:t>	</a:t>
            </a:r>
            <a:r>
              <a:rPr lang="en" sz="2800" dirty="0" smtClean="0"/>
              <a:t>	</a:t>
            </a:r>
            <a:br>
              <a:rPr lang="en" sz="2800" dirty="0" smtClean="0"/>
            </a:br>
            <a:r>
              <a:rPr lang="en" sz="2800" dirty="0" smtClean="0"/>
              <a:t>Vinicius Caridá</a:t>
            </a:r>
            <a:br>
              <a:rPr lang="en" sz="2800" dirty="0" smtClean="0"/>
            </a:br>
            <a:r>
              <a:rPr lang="en" sz="3200" dirty="0" smtClean="0">
                <a:solidFill>
                  <a:srgbClr val="FFFF00"/>
                </a:solidFill>
              </a:rPr>
              <a:t>Disciplina:</a:t>
            </a:r>
            <a:r>
              <a:rPr lang="en" sz="3200" dirty="0" smtClean="0"/>
              <a:t>	</a:t>
            </a:r>
            <a:r>
              <a:rPr lang="en" sz="2800" dirty="0" smtClean="0"/>
              <a:t/>
            </a:r>
            <a:br>
              <a:rPr lang="en" sz="2800" dirty="0" smtClean="0"/>
            </a:br>
            <a:r>
              <a:rPr lang="en" sz="2800" dirty="0" smtClean="0"/>
              <a:t>Redes de Computadores I</a:t>
            </a:r>
            <a:endParaRPr lang="en" sz="2800"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rPr>
              <a:t>4.2.1</a:t>
            </a:r>
            <a:r>
              <a:rPr lang="pt-BR" dirty="0" smtClean="0"/>
              <a:t> Diferenças RMON</a:t>
            </a:r>
            <a:endParaRPr lang="pt-BR" dirty="0"/>
          </a:p>
        </p:txBody>
      </p:sp>
      <p:pic>
        <p:nvPicPr>
          <p:cNvPr id="1026" name="Picture 2" descr="D:\Users\Leopoldo\Desktop\Image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060848"/>
            <a:ext cx="6129815"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806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rPr>
              <a:t>4.3</a:t>
            </a:r>
            <a:r>
              <a:rPr lang="pt-BR" dirty="0" smtClean="0"/>
              <a:t> CMIP</a:t>
            </a:r>
            <a:endParaRPr lang="pt-BR" dirty="0"/>
          </a:p>
        </p:txBody>
      </p:sp>
      <p:sp>
        <p:nvSpPr>
          <p:cNvPr id="3" name="Espaço Reservado para Texto 2"/>
          <p:cNvSpPr>
            <a:spLocks noGrp="1"/>
          </p:cNvSpPr>
          <p:nvPr>
            <p:ph type="body" idx="1"/>
          </p:nvPr>
        </p:nvSpPr>
        <p:spPr/>
        <p:txBody>
          <a:bodyPr/>
          <a:lstStyle/>
          <a:p>
            <a:pPr>
              <a:buNone/>
            </a:pPr>
            <a:r>
              <a:rPr lang="pt-BR" sz="2400" dirty="0" smtClean="0"/>
              <a:t>O </a:t>
            </a:r>
            <a:r>
              <a:rPr lang="pt-BR" sz="2400" dirty="0"/>
              <a:t>CMIP é o protocolo para gerenciamento de redes definido pelo modelo OSI. O CMIP especifica os elementos de protocolo que são usados para prover os serviços de operação e notificação definidos pelo CMIS. É implementado num modelo orientado a objetos e baseado em eventos. Destina-se ao gerenciamento de diferentes níveis do modelo OSI, inclusive o de aplicações. Devido à sua complexidade, tem uso restrito</a:t>
            </a:r>
            <a:r>
              <a:rPr lang="pt-BR" sz="2400" dirty="0" smtClean="0"/>
              <a:t>.</a:t>
            </a:r>
            <a:endParaRPr lang="pt-BR" sz="2400" dirty="0"/>
          </a:p>
          <a:p>
            <a:endParaRPr lang="pt-BR" dirty="0"/>
          </a:p>
        </p:txBody>
      </p:sp>
    </p:spTree>
    <p:extLst>
      <p:ext uri="{BB962C8B-B14F-4D97-AF65-F5344CB8AC3E}">
        <p14:creationId xmlns:p14="http://schemas.microsoft.com/office/powerpoint/2010/main" val="234473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rPr>
              <a:t>4.4</a:t>
            </a:r>
            <a:r>
              <a:rPr lang="pt-BR" dirty="0" smtClean="0"/>
              <a:t> Proxies</a:t>
            </a:r>
            <a:endParaRPr lang="pt-BR" dirty="0"/>
          </a:p>
        </p:txBody>
      </p:sp>
      <p:sp>
        <p:nvSpPr>
          <p:cNvPr id="3" name="Espaço Reservado para Texto 2"/>
          <p:cNvSpPr>
            <a:spLocks noGrp="1"/>
          </p:cNvSpPr>
          <p:nvPr>
            <p:ph type="body" idx="1"/>
          </p:nvPr>
        </p:nvSpPr>
        <p:spPr>
          <a:xfrm>
            <a:off x="395536" y="2348880"/>
            <a:ext cx="7920880" cy="3753599"/>
          </a:xfrm>
        </p:spPr>
        <p:txBody>
          <a:bodyPr/>
          <a:lstStyle/>
          <a:p>
            <a:pPr>
              <a:buNone/>
            </a:pPr>
            <a:r>
              <a:rPr lang="pt-BR" sz="2400" dirty="0" smtClean="0"/>
              <a:t>Para </a:t>
            </a:r>
            <a:r>
              <a:rPr lang="pt-BR" sz="2400" dirty="0"/>
              <a:t>acomodar dispositivos que não implementam SNMP, foi desenvolvido um conceito de proxy. Neste esquema, um agente SNMP atua como um proxy para um ou mais dispositivos, isto é o agente SNMP atua a favor dos dispositivos sob o proxy.</a:t>
            </a:r>
          </a:p>
          <a:p>
            <a:endParaRPr lang="pt-BR" dirty="0"/>
          </a:p>
        </p:txBody>
      </p:sp>
      <p:sp>
        <p:nvSpPr>
          <p:cNvPr id="5" name="Espaço Reservado para Texto 2"/>
          <p:cNvSpPr txBox="1">
            <a:spLocks/>
          </p:cNvSpPr>
          <p:nvPr/>
        </p:nvSpPr>
        <p:spPr>
          <a:xfrm>
            <a:off x="4427984" y="1916832"/>
            <a:ext cx="4716016" cy="4941168"/>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Open Sans"/>
              <a:buChar char="○"/>
              <a:defRPr sz="3000" b="0" i="0" u="none" strike="noStrike" cap="none">
                <a:solidFill>
                  <a:srgbClr val="FFFFFF"/>
                </a:solidFill>
                <a:latin typeface="Open Sans"/>
                <a:ea typeface="Open Sans"/>
                <a:cs typeface="Open Sans"/>
                <a:sym typeface="Open Sans"/>
              </a:defRPr>
            </a:lvl1pPr>
            <a:lvl2pPr marR="0" lvl="1" algn="l" rtl="0">
              <a:lnSpc>
                <a:spcPct val="100000"/>
              </a:lnSpc>
              <a:spcBef>
                <a:spcPts val="0"/>
              </a:spcBef>
              <a:spcAft>
                <a:spcPts val="0"/>
              </a:spcAft>
              <a:buClr>
                <a:srgbClr val="FFFFFF"/>
              </a:buClr>
              <a:buSzPct val="100000"/>
              <a:buFont typeface="Open Sans"/>
              <a:buChar char="●"/>
              <a:defRPr sz="2400" b="0" i="0" u="none" strike="noStrike" cap="none">
                <a:solidFill>
                  <a:srgbClr val="FFFFFF"/>
                </a:solidFill>
                <a:latin typeface="Open Sans"/>
                <a:ea typeface="Open Sans"/>
                <a:cs typeface="Open Sans"/>
                <a:sym typeface="Open Sans"/>
              </a:defRPr>
            </a:lvl2pPr>
            <a:lvl3pPr marR="0" lvl="2" algn="l" rtl="0">
              <a:lnSpc>
                <a:spcPct val="100000"/>
              </a:lnSpc>
              <a:spcBef>
                <a:spcPts val="0"/>
              </a:spcBef>
              <a:spcAft>
                <a:spcPts val="0"/>
              </a:spcAft>
              <a:buClr>
                <a:srgbClr val="FFFFFF"/>
              </a:buClr>
              <a:buSzPct val="100000"/>
              <a:buFont typeface="Open Sans"/>
              <a:buNone/>
              <a:defRPr sz="2400" b="0" i="0" u="none" strike="noStrike" cap="none">
                <a:solidFill>
                  <a:srgbClr val="FFFFFF"/>
                </a:solidFill>
                <a:latin typeface="Open Sans"/>
                <a:ea typeface="Open Sans"/>
                <a:cs typeface="Open Sans"/>
                <a:sym typeface="Open Sans"/>
              </a:defRPr>
            </a:lvl3pPr>
            <a:lvl4pPr marR="0" lvl="3"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4pPr>
            <a:lvl5pPr marR="0" lvl="4"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5pPr>
            <a:lvl6pPr marR="0" lvl="5"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6pPr>
            <a:lvl7pPr marR="0" lvl="6"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7pPr>
            <a:lvl8pPr marR="0" lvl="7"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8pPr>
            <a:lvl9pPr marR="0" lvl="8"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9pPr>
          </a:lstStyle>
          <a:p>
            <a:endParaRPr lang="pt-BR" dirty="0"/>
          </a:p>
        </p:txBody>
      </p:sp>
    </p:spTree>
    <p:extLst>
      <p:ext uri="{BB962C8B-B14F-4D97-AF65-F5344CB8AC3E}">
        <p14:creationId xmlns:p14="http://schemas.microsoft.com/office/powerpoint/2010/main" val="3538573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rPr>
              <a:t>4.5</a:t>
            </a:r>
            <a:r>
              <a:rPr lang="pt-BR" dirty="0" smtClean="0"/>
              <a:t> CMOT e CMIS</a:t>
            </a:r>
            <a:endParaRPr lang="pt-BR" dirty="0"/>
          </a:p>
        </p:txBody>
      </p:sp>
      <p:sp>
        <p:nvSpPr>
          <p:cNvPr id="3" name="Espaço Reservado para Texto 2"/>
          <p:cNvSpPr>
            <a:spLocks noGrp="1"/>
          </p:cNvSpPr>
          <p:nvPr>
            <p:ph type="body" idx="1"/>
          </p:nvPr>
        </p:nvSpPr>
        <p:spPr>
          <a:xfrm>
            <a:off x="107504" y="1916832"/>
            <a:ext cx="4968552" cy="4581128"/>
          </a:xfrm>
        </p:spPr>
        <p:txBody>
          <a:bodyPr/>
          <a:lstStyle/>
          <a:p>
            <a:pPr>
              <a:buNone/>
            </a:pPr>
            <a:r>
              <a:rPr lang="pt-BR" sz="2800" b="1" dirty="0" smtClean="0"/>
              <a:t>CMOT</a:t>
            </a:r>
          </a:p>
          <a:p>
            <a:pPr>
              <a:buNone/>
            </a:pPr>
            <a:r>
              <a:rPr lang="pt-BR" sz="2400" dirty="0" smtClean="0"/>
              <a:t>Criado </a:t>
            </a:r>
            <a:r>
              <a:rPr lang="pt-BR" sz="2400" dirty="0"/>
              <a:t>com objetivo de viabilizar a convivência da arquitetura Internet e do protocolo de gerenciamento OSI, o CMOT se baseia na estrutura de gerenciamento OSI e nos modelos, serviços e protocolos desenvolvidos pela ISO para gerenciamento de redes. O CMOT permite que a estrutura de gerenciamento OSI possa ser aplicada sobre os objetos gerenciados de uma rede TCP/IP.</a:t>
            </a:r>
          </a:p>
          <a:p>
            <a:endParaRPr lang="pt-BR" dirty="0"/>
          </a:p>
        </p:txBody>
      </p:sp>
      <p:sp>
        <p:nvSpPr>
          <p:cNvPr id="4" name="Espaço Reservado para Texto 2"/>
          <p:cNvSpPr txBox="1">
            <a:spLocks/>
          </p:cNvSpPr>
          <p:nvPr/>
        </p:nvSpPr>
        <p:spPr>
          <a:xfrm>
            <a:off x="4932040" y="1916832"/>
            <a:ext cx="4392488" cy="4941168"/>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Open Sans"/>
              <a:buChar char="○"/>
              <a:defRPr sz="3000" b="0" i="0" u="none" strike="noStrike" cap="none">
                <a:solidFill>
                  <a:srgbClr val="FFFFFF"/>
                </a:solidFill>
                <a:latin typeface="Open Sans"/>
                <a:ea typeface="Open Sans"/>
                <a:cs typeface="Open Sans"/>
                <a:sym typeface="Open Sans"/>
              </a:defRPr>
            </a:lvl1pPr>
            <a:lvl2pPr marR="0" lvl="1" algn="l" rtl="0">
              <a:lnSpc>
                <a:spcPct val="100000"/>
              </a:lnSpc>
              <a:spcBef>
                <a:spcPts val="0"/>
              </a:spcBef>
              <a:spcAft>
                <a:spcPts val="0"/>
              </a:spcAft>
              <a:buClr>
                <a:srgbClr val="FFFFFF"/>
              </a:buClr>
              <a:buSzPct val="100000"/>
              <a:buFont typeface="Open Sans"/>
              <a:buChar char="●"/>
              <a:defRPr sz="2400" b="0" i="0" u="none" strike="noStrike" cap="none">
                <a:solidFill>
                  <a:srgbClr val="FFFFFF"/>
                </a:solidFill>
                <a:latin typeface="Open Sans"/>
                <a:ea typeface="Open Sans"/>
                <a:cs typeface="Open Sans"/>
                <a:sym typeface="Open Sans"/>
              </a:defRPr>
            </a:lvl2pPr>
            <a:lvl3pPr marR="0" lvl="2" algn="l" rtl="0">
              <a:lnSpc>
                <a:spcPct val="100000"/>
              </a:lnSpc>
              <a:spcBef>
                <a:spcPts val="0"/>
              </a:spcBef>
              <a:spcAft>
                <a:spcPts val="0"/>
              </a:spcAft>
              <a:buClr>
                <a:srgbClr val="FFFFFF"/>
              </a:buClr>
              <a:buSzPct val="100000"/>
              <a:buFont typeface="Open Sans"/>
              <a:buNone/>
              <a:defRPr sz="2400" b="0" i="0" u="none" strike="noStrike" cap="none">
                <a:solidFill>
                  <a:srgbClr val="FFFFFF"/>
                </a:solidFill>
                <a:latin typeface="Open Sans"/>
                <a:ea typeface="Open Sans"/>
                <a:cs typeface="Open Sans"/>
                <a:sym typeface="Open Sans"/>
              </a:defRPr>
            </a:lvl3pPr>
            <a:lvl4pPr marR="0" lvl="3"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4pPr>
            <a:lvl5pPr marR="0" lvl="4"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5pPr>
            <a:lvl6pPr marR="0" lvl="5"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6pPr>
            <a:lvl7pPr marR="0" lvl="6"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7pPr>
            <a:lvl8pPr marR="0" lvl="7"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8pPr>
            <a:lvl9pPr marR="0" lvl="8"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9pPr>
          </a:lstStyle>
          <a:p>
            <a:pPr>
              <a:buFont typeface="Open Sans"/>
              <a:buNone/>
            </a:pPr>
            <a:r>
              <a:rPr lang="pt-BR" sz="2800" b="1" dirty="0" smtClean="0"/>
              <a:t>CMIS</a:t>
            </a:r>
          </a:p>
          <a:p>
            <a:pPr>
              <a:buNone/>
            </a:pPr>
            <a:r>
              <a:rPr lang="pt-BR" sz="2400" dirty="0"/>
              <a:t>Define os serviços providos para o sistema de gerenciamento OSI. Estes serviços são invocados pelos processos de gerenciamento para comunicação remota. É uma interface de serviços de gerenciamento de redes OSI que monitora e controla redes heterogêneas.</a:t>
            </a:r>
          </a:p>
          <a:p>
            <a:endParaRPr lang="pt-BR" dirty="0"/>
          </a:p>
        </p:txBody>
      </p:sp>
    </p:spTree>
    <p:extLst>
      <p:ext uri="{BB962C8B-B14F-4D97-AF65-F5344CB8AC3E}">
        <p14:creationId xmlns:p14="http://schemas.microsoft.com/office/powerpoint/2010/main" val="4273183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0" y="1484784"/>
            <a:ext cx="540060" cy="360040"/>
          </a:xfrm>
          <a:prstGeom prst="rect">
            <a:avLst/>
          </a:prstGeom>
          <a:solidFill>
            <a:srgbClr val="79B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FF00"/>
              </a:solidFill>
            </a:endParaRPr>
          </a:p>
        </p:txBody>
      </p:sp>
      <p:sp>
        <p:nvSpPr>
          <p:cNvPr id="2" name="Título 1"/>
          <p:cNvSpPr>
            <a:spLocks noGrp="1"/>
          </p:cNvSpPr>
          <p:nvPr>
            <p:ph type="title"/>
          </p:nvPr>
        </p:nvSpPr>
        <p:spPr>
          <a:xfrm>
            <a:off x="270030" y="92770"/>
            <a:ext cx="8427114" cy="527918"/>
          </a:xfrm>
        </p:spPr>
        <p:txBody>
          <a:bodyPr/>
          <a:lstStyle/>
          <a:p>
            <a:r>
              <a:rPr lang="pt-BR" dirty="0" smtClean="0">
                <a:solidFill>
                  <a:srgbClr val="FFFF00"/>
                </a:solidFill>
              </a:rPr>
              <a:t>5. </a:t>
            </a:r>
            <a:r>
              <a:rPr lang="pt-BR" dirty="0" smtClean="0"/>
              <a:t>Conclusão</a:t>
            </a:r>
            <a:endParaRPr lang="pt-BR" dirty="0"/>
          </a:p>
        </p:txBody>
      </p:sp>
      <p:sp>
        <p:nvSpPr>
          <p:cNvPr id="3" name="Espaço Reservado para Texto 2"/>
          <p:cNvSpPr>
            <a:spLocks noGrp="1"/>
          </p:cNvSpPr>
          <p:nvPr>
            <p:ph type="body" idx="1"/>
          </p:nvPr>
        </p:nvSpPr>
        <p:spPr>
          <a:xfrm>
            <a:off x="179512" y="476672"/>
            <a:ext cx="9073008" cy="6381328"/>
          </a:xfrm>
        </p:spPr>
        <p:txBody>
          <a:bodyPr/>
          <a:lstStyle/>
          <a:p>
            <a:pPr>
              <a:buNone/>
            </a:pPr>
            <a:r>
              <a:rPr lang="pt-BR" sz="2400" dirty="0"/>
              <a:t>A partir dos diversos aspectos apresentados sobre as arquiteturas de gerenciamento OSI e Internet, pode-se concluir que:</a:t>
            </a:r>
          </a:p>
          <a:p>
            <a:pPr lvl="0"/>
            <a:r>
              <a:rPr lang="pt-BR" sz="2400" dirty="0"/>
              <a:t>As duas arquiteturas apresentam modelos de gerenciamento similares envolvendo elementos agentes e gerentes da rede, uma MIB e um protocolo de aplicação responsável pelo transporte de operações e informações de gerenciamento entre tais elementos agentes e gerente.</a:t>
            </a:r>
          </a:p>
          <a:p>
            <a:pPr lvl="0"/>
            <a:r>
              <a:rPr lang="pt-BR" sz="2400" dirty="0"/>
              <a:t>No caso da arquitetura Internet, o elemento agente é muito mais simples. A sua função básica é responder às operações de gerenciamento emitidas pelo gerente. No caso OSI, o agente tanto responde às operações como também emite notificações quaisquer de gerenciamento. Tais operações são mais complexas do que as definidas para sistemas Internet. Vale salientar também que, tanto no OSI como no SNMPv2 um elemento de rede pode exercer os papéis de agente e de gerente simultaneamente, o que não acontece no SNMP.</a:t>
            </a:r>
          </a:p>
          <a:p>
            <a:endParaRPr lang="pt-BR" dirty="0"/>
          </a:p>
        </p:txBody>
      </p:sp>
    </p:spTree>
    <p:extLst>
      <p:ext uri="{BB962C8B-B14F-4D97-AF65-F5344CB8AC3E}">
        <p14:creationId xmlns:p14="http://schemas.microsoft.com/office/powerpoint/2010/main" val="4580922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solidFill>
                  <a:srgbClr val="FFFF00"/>
                </a:solidFill>
              </a:rPr>
              <a:t>5.1</a:t>
            </a:r>
            <a:r>
              <a:rPr lang="pt-BR" dirty="0" smtClean="0"/>
              <a:t> Conclusão</a:t>
            </a:r>
            <a:endParaRPr lang="pt-BR" dirty="0"/>
          </a:p>
        </p:txBody>
      </p:sp>
      <p:sp>
        <p:nvSpPr>
          <p:cNvPr id="3" name="Espaço Reservado para Texto 2"/>
          <p:cNvSpPr>
            <a:spLocks noGrp="1"/>
          </p:cNvSpPr>
          <p:nvPr>
            <p:ph type="body" idx="1"/>
          </p:nvPr>
        </p:nvSpPr>
        <p:spPr>
          <a:xfrm>
            <a:off x="251520" y="1988841"/>
            <a:ext cx="8330629" cy="4272484"/>
          </a:xfrm>
        </p:spPr>
        <p:txBody>
          <a:bodyPr/>
          <a:lstStyle/>
          <a:p>
            <a:pPr lvl="0"/>
            <a:r>
              <a:rPr lang="pt-BR" sz="2400" dirty="0"/>
              <a:t>No que diz respeito aos protocolos de gerenciamento, o SNMP é um protocolo não orientado à conexão que normalmente utiliza os serviços prestados pelo UDP. O CMIP é um protocolo orientado à conexão executado sobre toda pilha de protocolos OSI de gerenciamento. Dentro deste contexto, pode-se afirmar que o sistema de gerenciamento OSI apresenta um nível de confiabilidade maior em relação ao da Internet. Contudo, em determinadas situações de falhas, a simplicidade do SNMP pode representar uma eficiência maior na solução do problema ocorrido.</a:t>
            </a:r>
          </a:p>
          <a:p>
            <a:endParaRPr lang="pt-BR" dirty="0"/>
          </a:p>
        </p:txBody>
      </p:sp>
    </p:spTree>
    <p:extLst>
      <p:ext uri="{BB962C8B-B14F-4D97-AF65-F5344CB8AC3E}">
        <p14:creationId xmlns:p14="http://schemas.microsoft.com/office/powerpoint/2010/main" val="2417193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title"/>
          </p:nvPr>
        </p:nvSpPr>
        <p:spPr>
          <a:xfrm>
            <a:off x="457200" y="596826"/>
            <a:ext cx="8229600" cy="1429199"/>
          </a:xfrm>
          <a:prstGeom prst="rect">
            <a:avLst/>
          </a:prstGeom>
        </p:spPr>
        <p:txBody>
          <a:bodyPr lIns="91425" tIns="91425" rIns="91425" bIns="91425" anchor="b" anchorCtr="0">
            <a:noAutofit/>
          </a:bodyPr>
          <a:lstStyle/>
          <a:p>
            <a:pPr lvl="0" rtl="0">
              <a:spcBef>
                <a:spcPts val="0"/>
              </a:spcBef>
              <a:buNone/>
            </a:pPr>
            <a:r>
              <a:rPr lang="en" dirty="0" smtClean="0"/>
              <a:t>Referências</a:t>
            </a:r>
            <a:endParaRPr lang="en" dirty="0"/>
          </a:p>
        </p:txBody>
      </p:sp>
      <p:sp>
        <p:nvSpPr>
          <p:cNvPr id="349" name="Shape 349"/>
          <p:cNvSpPr txBox="1">
            <a:spLocks noGrp="1"/>
          </p:cNvSpPr>
          <p:nvPr>
            <p:ph type="body" idx="1"/>
          </p:nvPr>
        </p:nvSpPr>
        <p:spPr>
          <a:xfrm>
            <a:off x="218" y="1988840"/>
            <a:ext cx="9143782" cy="3753599"/>
          </a:xfrm>
          <a:prstGeom prst="rect">
            <a:avLst/>
          </a:prstGeom>
        </p:spPr>
        <p:txBody>
          <a:bodyPr lIns="91425" tIns="91425" rIns="91425" bIns="91425" anchor="t" anchorCtr="0">
            <a:noAutofit/>
          </a:bodyPr>
          <a:lstStyle/>
          <a:p>
            <a:pPr>
              <a:buNone/>
            </a:pPr>
            <a:r>
              <a:rPr lang="pt-BR" sz="1800" dirty="0" smtClean="0"/>
              <a:t>MENEZES</a:t>
            </a:r>
            <a:r>
              <a:rPr lang="pt-BR" sz="1800" dirty="0"/>
              <a:t>, E. S; SILVA, P. L. L. Gerenciamento de Redes: Estudos de Protocolos, Workshop de Administração e Integração de Sistemas, UFP, Pernambuco, Setembro 1998; Disponível em: &lt;http://www.di.ufpe.br/~flash/ais98/gerrede/gerrede.html&gt;. Acesso em: Agosto de 2016.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ctrTitle" idx="4294967295"/>
          </p:nvPr>
        </p:nvSpPr>
        <p:spPr>
          <a:xfrm>
            <a:off x="457200" y="815723"/>
            <a:ext cx="7772400" cy="1546500"/>
          </a:xfrm>
          <a:prstGeom prst="rect">
            <a:avLst/>
          </a:prstGeom>
        </p:spPr>
        <p:txBody>
          <a:bodyPr lIns="91425" tIns="91425" rIns="91425" bIns="91425" anchor="b" anchorCtr="0">
            <a:noAutofit/>
          </a:bodyPr>
          <a:lstStyle/>
          <a:p>
            <a:pPr lvl="0" rtl="0">
              <a:spcBef>
                <a:spcPts val="0"/>
              </a:spcBef>
              <a:buNone/>
            </a:pPr>
            <a:r>
              <a:rPr lang="en" sz="9600" dirty="0" smtClean="0"/>
              <a:t>OBRIGADO!</a:t>
            </a:r>
            <a:endParaRPr lang="en" sz="9600" dirty="0"/>
          </a:p>
        </p:txBody>
      </p:sp>
      <p:sp>
        <p:nvSpPr>
          <p:cNvPr id="341" name="Shape 341"/>
          <p:cNvSpPr txBox="1">
            <a:spLocks noGrp="1"/>
          </p:cNvSpPr>
          <p:nvPr>
            <p:ph type="subTitle" idx="4294967295"/>
          </p:nvPr>
        </p:nvSpPr>
        <p:spPr>
          <a:xfrm>
            <a:off x="457200" y="2186550"/>
            <a:ext cx="6593700" cy="1046400"/>
          </a:xfrm>
          <a:prstGeom prst="rect">
            <a:avLst/>
          </a:prstGeom>
        </p:spPr>
        <p:txBody>
          <a:bodyPr lIns="91425" tIns="91425" rIns="91425" bIns="91425" anchor="t" anchorCtr="0">
            <a:noAutofit/>
          </a:bodyPr>
          <a:lstStyle/>
          <a:p>
            <a:pPr lvl="0" rtl="0">
              <a:spcBef>
                <a:spcPts val="0"/>
              </a:spcBef>
              <a:buNone/>
            </a:pPr>
            <a:r>
              <a:rPr lang="en" sz="4800" dirty="0" smtClean="0">
                <a:solidFill>
                  <a:srgbClr val="1D98C7"/>
                </a:solidFill>
                <a:latin typeface="Montserrat"/>
                <a:ea typeface="Montserrat"/>
                <a:cs typeface="Montserrat"/>
                <a:sym typeface="Montserrat"/>
              </a:rPr>
              <a:t>Alguma pergunta?</a:t>
            </a:r>
            <a:endParaRPr lang="en" sz="4800" dirty="0">
              <a:solidFill>
                <a:srgbClr val="1D98C7"/>
              </a:solidFill>
              <a:latin typeface="Montserrat"/>
              <a:ea typeface="Montserrat"/>
              <a:cs typeface="Montserrat"/>
              <a:sym typeface="Montserrat"/>
            </a:endParaRPr>
          </a:p>
        </p:txBody>
      </p:sp>
      <p:sp>
        <p:nvSpPr>
          <p:cNvPr id="342" name="Shape 342"/>
          <p:cNvSpPr txBox="1">
            <a:spLocks noGrp="1"/>
          </p:cNvSpPr>
          <p:nvPr>
            <p:ph type="body" idx="4294967295"/>
          </p:nvPr>
        </p:nvSpPr>
        <p:spPr>
          <a:xfrm>
            <a:off x="457200" y="3826275"/>
            <a:ext cx="4863899" cy="2437500"/>
          </a:xfrm>
          <a:prstGeom prst="rect">
            <a:avLst/>
          </a:prstGeom>
        </p:spPr>
        <p:txBody>
          <a:bodyPr lIns="91425" tIns="91425" rIns="91425" bIns="91425" anchor="t" anchorCtr="0">
            <a:noAutofit/>
          </a:bodyPr>
          <a:lstStyle/>
          <a:p>
            <a:pPr lvl="0" rtl="0">
              <a:spcBef>
                <a:spcPts val="0"/>
              </a:spcBef>
              <a:buNone/>
            </a:pPr>
            <a:endParaRPr lang="en" dirty="0"/>
          </a:p>
        </p:txBody>
      </p:sp>
      <p:sp>
        <p:nvSpPr>
          <p:cNvPr id="343" name="Shape 343"/>
          <p:cNvSpPr/>
          <p:nvPr/>
        </p:nvSpPr>
        <p:spPr>
          <a:xfrm>
            <a:off x="581050" y="3363375"/>
            <a:ext cx="6016799" cy="1682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5AFDC"/>
        </a:solidFill>
        <a:effectLst/>
      </p:bgPr>
    </p:bg>
    <p:spTree>
      <p:nvGrpSpPr>
        <p:cNvPr id="1" name="Shape 361"/>
        <p:cNvGrpSpPr/>
        <p:nvPr/>
      </p:nvGrpSpPr>
      <p:grpSpPr>
        <a:xfrm>
          <a:off x="0" y="0"/>
          <a:ext cx="0" cy="0"/>
          <a:chOff x="0" y="0"/>
          <a:chExt cx="0" cy="0"/>
        </a:xfrm>
      </p:grpSpPr>
      <p:sp>
        <p:nvSpPr>
          <p:cNvPr id="362" name="Shape 362"/>
          <p:cNvSpPr txBox="1"/>
          <p:nvPr/>
        </p:nvSpPr>
        <p:spPr>
          <a:xfrm>
            <a:off x="6248575" y="1222050"/>
            <a:ext cx="2592000" cy="1525799"/>
          </a:xfrm>
          <a:prstGeom prst="rect">
            <a:avLst/>
          </a:prstGeom>
          <a:noFill/>
          <a:ln>
            <a:noFill/>
          </a:ln>
        </p:spPr>
        <p:txBody>
          <a:bodyPr lIns="91425" tIns="91425" rIns="91425" bIns="91425" anchor="t" anchorCtr="0">
            <a:noAutofit/>
          </a:bodyPr>
          <a:lstStyle/>
          <a:p>
            <a:pPr lvl="0" rtl="0">
              <a:spcBef>
                <a:spcPts val="0"/>
              </a:spcBef>
              <a:buClr>
                <a:srgbClr val="000000"/>
              </a:buClr>
              <a:buSzPct val="122222"/>
              <a:buFont typeface="Arial"/>
              <a:buNone/>
            </a:pPr>
            <a:r>
              <a:rPr lang="en" sz="900" b="1">
                <a:solidFill>
                  <a:srgbClr val="FFFFFF"/>
                </a:solidFill>
                <a:latin typeface="Open Sans"/>
                <a:ea typeface="Open Sans"/>
                <a:cs typeface="Open Sans"/>
                <a:sym typeface="Open Sans"/>
              </a:rPr>
              <a:t>SlidesCarnival icons are editable shapes</a:t>
            </a:r>
            <a:r>
              <a:rPr lang="en" sz="900">
                <a:solidFill>
                  <a:srgbClr val="FFFFFF"/>
                </a:solidFill>
                <a:latin typeface="Open Sans"/>
                <a:ea typeface="Open Sans"/>
                <a:cs typeface="Open Sans"/>
                <a:sym typeface="Open Sans"/>
              </a:rPr>
              <a:t>. </a:t>
            </a:r>
          </a:p>
          <a:p>
            <a:pPr lvl="0" rtl="0">
              <a:spcBef>
                <a:spcPts val="0"/>
              </a:spcBef>
              <a:buClr>
                <a:srgbClr val="000000"/>
              </a:buClr>
              <a:buFont typeface="Arial"/>
              <a:buNone/>
            </a:pPr>
            <a:endParaRPr sz="900">
              <a:solidFill>
                <a:srgbClr val="FFFFFF"/>
              </a:solidFill>
              <a:latin typeface="Open Sans"/>
              <a:ea typeface="Open Sans"/>
              <a:cs typeface="Open Sans"/>
              <a:sym typeface="Open Sans"/>
            </a:endParaRPr>
          </a:p>
          <a:p>
            <a:pPr lvl="0" rtl="0">
              <a:spcBef>
                <a:spcPts val="0"/>
              </a:spcBef>
              <a:buClr>
                <a:srgbClr val="000000"/>
              </a:buClr>
              <a:buSzPct val="122222"/>
              <a:buFont typeface="Arial"/>
              <a:buNone/>
            </a:pPr>
            <a:r>
              <a:rPr lang="en" sz="900">
                <a:solidFill>
                  <a:srgbClr val="FFFFFF"/>
                </a:solidFill>
                <a:latin typeface="Open Sans"/>
                <a:ea typeface="Open Sans"/>
                <a:cs typeface="Open Sans"/>
                <a:sym typeface="Open Sans"/>
              </a:rPr>
              <a:t>This means that you can:</a:t>
            </a:r>
          </a:p>
          <a:p>
            <a:pPr marL="457200" lvl="0" indent="-285750" rtl="0">
              <a:spcBef>
                <a:spcPts val="0"/>
              </a:spcBef>
              <a:buClr>
                <a:srgbClr val="FFFFFF"/>
              </a:buClr>
              <a:buSzPct val="100000"/>
              <a:buFont typeface="Open Sans"/>
              <a:buChar char="●"/>
            </a:pPr>
            <a:r>
              <a:rPr lang="en" sz="900">
                <a:solidFill>
                  <a:srgbClr val="FFFFFF"/>
                </a:solidFill>
                <a:latin typeface="Open Sans"/>
                <a:ea typeface="Open Sans"/>
                <a:cs typeface="Open Sans"/>
                <a:sym typeface="Open Sans"/>
              </a:rPr>
              <a:t>Resize them without losing quality.</a:t>
            </a:r>
          </a:p>
          <a:p>
            <a:pPr marL="457200" lvl="0" indent="-285750" rtl="0">
              <a:spcBef>
                <a:spcPts val="0"/>
              </a:spcBef>
              <a:buClr>
                <a:srgbClr val="FFFFFF"/>
              </a:buClr>
              <a:buSzPct val="100000"/>
              <a:buFont typeface="Open Sans"/>
              <a:buChar char="●"/>
            </a:pPr>
            <a:r>
              <a:rPr lang="en" sz="900">
                <a:solidFill>
                  <a:srgbClr val="FFFFFF"/>
                </a:solidFill>
                <a:latin typeface="Open Sans"/>
                <a:ea typeface="Open Sans"/>
                <a:cs typeface="Open Sans"/>
                <a:sym typeface="Open Sans"/>
              </a:rPr>
              <a:t>Change line color, width and style.</a:t>
            </a:r>
          </a:p>
          <a:p>
            <a:pPr lvl="0" rtl="0">
              <a:spcBef>
                <a:spcPts val="0"/>
              </a:spcBef>
              <a:buNone/>
            </a:pPr>
            <a:endParaRPr sz="900">
              <a:solidFill>
                <a:srgbClr val="FFFFFF"/>
              </a:solidFill>
              <a:latin typeface="Open Sans"/>
              <a:ea typeface="Open Sans"/>
              <a:cs typeface="Open Sans"/>
              <a:sym typeface="Open Sans"/>
            </a:endParaRPr>
          </a:p>
          <a:p>
            <a:pPr lvl="0" rtl="0">
              <a:spcBef>
                <a:spcPts val="0"/>
              </a:spcBef>
              <a:buNone/>
            </a:pPr>
            <a:r>
              <a:rPr lang="en" sz="900">
                <a:solidFill>
                  <a:srgbClr val="FFFFFF"/>
                </a:solidFill>
                <a:latin typeface="Open Sans"/>
                <a:ea typeface="Open Sans"/>
                <a:cs typeface="Open Sans"/>
                <a:sym typeface="Open Sans"/>
              </a:rPr>
              <a:t>Isn’t that nice? :)</a:t>
            </a:r>
          </a:p>
          <a:p>
            <a:pPr lvl="0" rtl="0">
              <a:spcBef>
                <a:spcPts val="0"/>
              </a:spcBef>
              <a:buNone/>
            </a:pPr>
            <a:endParaRPr sz="900">
              <a:solidFill>
                <a:srgbClr val="FFFFFF"/>
              </a:solidFill>
              <a:latin typeface="Open Sans"/>
              <a:ea typeface="Open Sans"/>
              <a:cs typeface="Open Sans"/>
              <a:sym typeface="Open Sans"/>
            </a:endParaRPr>
          </a:p>
          <a:p>
            <a:pPr lvl="0" rtl="0">
              <a:spcBef>
                <a:spcPts val="0"/>
              </a:spcBef>
              <a:buNone/>
            </a:pPr>
            <a:r>
              <a:rPr lang="en" sz="900">
                <a:solidFill>
                  <a:srgbClr val="FFFFFF"/>
                </a:solidFill>
                <a:latin typeface="Open Sans"/>
                <a:ea typeface="Open Sans"/>
                <a:cs typeface="Open Sans"/>
                <a:sym typeface="Open Sans"/>
              </a:rPr>
              <a:t>Examples:</a:t>
            </a:r>
          </a:p>
          <a:p>
            <a:pPr lvl="0" rtl="0">
              <a:spcBef>
                <a:spcPts val="0"/>
              </a:spcBef>
              <a:buClr>
                <a:srgbClr val="000000"/>
              </a:buClr>
              <a:buFont typeface="Arial"/>
              <a:buNone/>
            </a:pPr>
            <a:endParaRPr sz="900">
              <a:solidFill>
                <a:srgbClr val="FFFFFF"/>
              </a:solidFill>
              <a:latin typeface="Open Sans"/>
              <a:ea typeface="Open Sans"/>
              <a:cs typeface="Open Sans"/>
              <a:sym typeface="Open Sans"/>
            </a:endParaRPr>
          </a:p>
          <a:p>
            <a:pPr lvl="0" rtl="0">
              <a:spcBef>
                <a:spcPts val="0"/>
              </a:spcBef>
              <a:buNone/>
            </a:pPr>
            <a:endParaRPr sz="900">
              <a:solidFill>
                <a:srgbClr val="FFFFFF"/>
              </a:solidFill>
              <a:latin typeface="Open Sans"/>
              <a:ea typeface="Open Sans"/>
              <a:cs typeface="Open Sans"/>
              <a:sym typeface="Open Sans"/>
            </a:endParaRPr>
          </a:p>
        </p:txBody>
      </p:sp>
      <p:grpSp>
        <p:nvGrpSpPr>
          <p:cNvPr id="363" name="Shape 363"/>
          <p:cNvGrpSpPr/>
          <p:nvPr/>
        </p:nvGrpSpPr>
        <p:grpSpPr>
          <a:xfrm>
            <a:off x="348746" y="1242994"/>
            <a:ext cx="342902" cy="447293"/>
            <a:chOff x="590250" y="244200"/>
            <a:chExt cx="407975" cy="532175"/>
          </a:xfrm>
        </p:grpSpPr>
        <p:sp>
          <p:nvSpPr>
            <p:cNvPr id="364" name="Shape 364"/>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 name="Shape 365"/>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 name="Shape 366"/>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 name="Shape 367"/>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 name="Shape 368"/>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 name="Shape 369"/>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0" name="Shape 370"/>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 name="Shape 371"/>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2" name="Shape 372"/>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 name="Shape 373"/>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 name="Shape 374"/>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5" name="Shape 375"/>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 name="Shape 376"/>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7" name="Shape 377"/>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78" name="Shape 378"/>
          <p:cNvGrpSpPr/>
          <p:nvPr/>
        </p:nvGrpSpPr>
        <p:grpSpPr>
          <a:xfrm>
            <a:off x="901438" y="1309015"/>
            <a:ext cx="372593" cy="310144"/>
            <a:chOff x="1247825" y="322750"/>
            <a:chExt cx="443300" cy="369000"/>
          </a:xfrm>
        </p:grpSpPr>
        <p:sp>
          <p:nvSpPr>
            <p:cNvPr id="379" name="Shape 379"/>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0" name="Shape 380"/>
            <p:cNvSpPr/>
            <p:nvPr/>
          </p:nvSpPr>
          <p:spPr>
            <a:xfrm>
              <a:off x="1398225" y="386675"/>
              <a:ext cx="142500" cy="25"/>
            </a:xfrm>
            <a:custGeom>
              <a:avLst/>
              <a:gdLst/>
              <a:ahLst/>
              <a:cxnLst/>
              <a:rect l="0" t="0" r="0" b="0"/>
              <a:pathLst>
                <a:path w="5700" h="1" fill="none" extrusionOk="0">
                  <a:moveTo>
                    <a:pt x="5700" y="1"/>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 name="Shape 381"/>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2" name="Shape 382"/>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3" name="Shape 383"/>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84" name="Shape 384"/>
          <p:cNvGrpSpPr/>
          <p:nvPr/>
        </p:nvGrpSpPr>
        <p:grpSpPr>
          <a:xfrm>
            <a:off x="1474617" y="1307481"/>
            <a:ext cx="356203" cy="313212"/>
            <a:chOff x="1929775" y="320925"/>
            <a:chExt cx="423800" cy="372650"/>
          </a:xfrm>
        </p:grpSpPr>
        <p:sp>
          <p:nvSpPr>
            <p:cNvPr id="385" name="Shape 385"/>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6" name="Shape 386"/>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7" name="Shape 387"/>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 name="Shape 388"/>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9" name="Shape 389"/>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90" name="Shape 390"/>
          <p:cNvSpPr/>
          <p:nvPr/>
        </p:nvSpPr>
        <p:spPr>
          <a:xfrm>
            <a:off x="2071919" y="1296228"/>
            <a:ext cx="291716" cy="335737"/>
          </a:xfrm>
          <a:custGeom>
            <a:avLst/>
            <a:gdLst/>
            <a:ahLst/>
            <a:cxnLst/>
            <a:rect l="0" t="0" r="0" b="0"/>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1" name="Shape 391"/>
          <p:cNvSpPr/>
          <p:nvPr/>
        </p:nvSpPr>
        <p:spPr>
          <a:xfrm>
            <a:off x="2656887" y="1297258"/>
            <a:ext cx="251792" cy="333678"/>
          </a:xfrm>
          <a:custGeom>
            <a:avLst/>
            <a:gdLst/>
            <a:ahLst/>
            <a:cxnLst/>
            <a:rect l="0" t="0" r="0" b="0"/>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92" name="Shape 392"/>
          <p:cNvGrpSpPr/>
          <p:nvPr/>
        </p:nvGrpSpPr>
        <p:grpSpPr>
          <a:xfrm>
            <a:off x="3744261" y="1272159"/>
            <a:ext cx="336767" cy="383835"/>
            <a:chOff x="4630125" y="278900"/>
            <a:chExt cx="400675" cy="456675"/>
          </a:xfrm>
        </p:grpSpPr>
        <p:sp>
          <p:nvSpPr>
            <p:cNvPr id="393" name="Shape 393"/>
            <p:cNvSpPr/>
            <p:nvPr/>
          </p:nvSpPr>
          <p:spPr>
            <a:xfrm>
              <a:off x="4659350" y="328825"/>
              <a:ext cx="371450" cy="96850"/>
            </a:xfrm>
            <a:custGeom>
              <a:avLst/>
              <a:gdLst/>
              <a:ahLst/>
              <a:cxnLst/>
              <a:rect l="0" t="0" r="0" b="0"/>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4" name="Shape 394"/>
            <p:cNvSpPr/>
            <p:nvPr/>
          </p:nvSpPr>
          <p:spPr>
            <a:xfrm>
              <a:off x="4630125" y="452425"/>
              <a:ext cx="371450" cy="96850"/>
            </a:xfrm>
            <a:custGeom>
              <a:avLst/>
              <a:gdLst/>
              <a:ahLst/>
              <a:cxnLst/>
              <a:rect l="0" t="0" r="0" b="0"/>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 name="Shape 395"/>
            <p:cNvSpPr/>
            <p:nvPr/>
          </p:nvSpPr>
          <p:spPr>
            <a:xfrm>
              <a:off x="4808525" y="278900"/>
              <a:ext cx="43875" cy="49950"/>
            </a:xfrm>
            <a:custGeom>
              <a:avLst/>
              <a:gdLst/>
              <a:ahLst/>
              <a:cxnLst/>
              <a:rect l="0" t="0" r="0" b="0"/>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 name="Shape 396"/>
            <p:cNvSpPr/>
            <p:nvPr/>
          </p:nvSpPr>
          <p:spPr>
            <a:xfrm>
              <a:off x="4808525" y="549250"/>
              <a:ext cx="43875" cy="186325"/>
            </a:xfrm>
            <a:custGeom>
              <a:avLst/>
              <a:gdLst/>
              <a:ahLst/>
              <a:cxnLst/>
              <a:rect l="0" t="0" r="0" b="0"/>
              <a:pathLst>
                <a:path w="1755" h="7453" fill="none" extrusionOk="0">
                  <a:moveTo>
                    <a:pt x="1" y="0"/>
                  </a:moveTo>
                  <a:lnTo>
                    <a:pt x="1" y="7453"/>
                  </a:lnTo>
                  <a:lnTo>
                    <a:pt x="1754" y="7453"/>
                  </a:lnTo>
                  <a:lnTo>
                    <a:pt x="1754" y="0"/>
                  </a:lnTo>
                  <a:lnTo>
                    <a:pt x="1"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97" name="Shape 397"/>
          <p:cNvSpPr/>
          <p:nvPr/>
        </p:nvSpPr>
        <p:spPr>
          <a:xfrm>
            <a:off x="4284851" y="1295724"/>
            <a:ext cx="385894" cy="336746"/>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98" name="Shape 398"/>
          <p:cNvGrpSpPr/>
          <p:nvPr/>
        </p:nvGrpSpPr>
        <p:grpSpPr>
          <a:xfrm>
            <a:off x="353873" y="1818715"/>
            <a:ext cx="342881" cy="418127"/>
            <a:chOff x="596350" y="929175"/>
            <a:chExt cx="407950" cy="497475"/>
          </a:xfrm>
        </p:grpSpPr>
        <p:sp>
          <p:nvSpPr>
            <p:cNvPr id="399" name="Shape 399"/>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 name="Shape 400"/>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1" name="Shape 401"/>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2" name="Shape 402"/>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 name="Shape 403"/>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4" name="Shape 404"/>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 name="Shape 405"/>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06" name="Shape 406"/>
          <p:cNvGrpSpPr/>
          <p:nvPr/>
        </p:nvGrpSpPr>
        <p:grpSpPr>
          <a:xfrm>
            <a:off x="1478189" y="1879631"/>
            <a:ext cx="349059" cy="298881"/>
            <a:chOff x="1934025" y="1001650"/>
            <a:chExt cx="415300" cy="355600"/>
          </a:xfrm>
        </p:grpSpPr>
        <p:sp>
          <p:nvSpPr>
            <p:cNvPr id="407" name="Shape 407"/>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 name="Shape 408"/>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9" name="Shape 409"/>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0" name="Shape 410"/>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11" name="Shape 411"/>
          <p:cNvSpPr/>
          <p:nvPr/>
        </p:nvSpPr>
        <p:spPr>
          <a:xfrm>
            <a:off x="2042248" y="1854573"/>
            <a:ext cx="351076" cy="349038"/>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 name="Shape 412"/>
          <p:cNvSpPr/>
          <p:nvPr/>
        </p:nvSpPr>
        <p:spPr>
          <a:xfrm>
            <a:off x="2607758" y="1871972"/>
            <a:ext cx="350068" cy="314241"/>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 name="Shape 413"/>
          <p:cNvSpPr/>
          <p:nvPr/>
        </p:nvSpPr>
        <p:spPr>
          <a:xfrm>
            <a:off x="3177870" y="1874535"/>
            <a:ext cx="339835" cy="30911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4" name="Shape 414"/>
          <p:cNvSpPr/>
          <p:nvPr/>
        </p:nvSpPr>
        <p:spPr>
          <a:xfrm>
            <a:off x="3754139" y="1877603"/>
            <a:ext cx="317309" cy="30297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15" name="Shape 415"/>
          <p:cNvGrpSpPr/>
          <p:nvPr/>
        </p:nvGrpSpPr>
        <p:grpSpPr>
          <a:xfrm>
            <a:off x="4302584" y="1857105"/>
            <a:ext cx="350068" cy="350572"/>
            <a:chOff x="5294400" y="974850"/>
            <a:chExt cx="416500" cy="417100"/>
          </a:xfrm>
        </p:grpSpPr>
        <p:sp>
          <p:nvSpPr>
            <p:cNvPr id="416" name="Shape 416"/>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 name="Shape 417"/>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18" name="Shape 418"/>
          <p:cNvGrpSpPr/>
          <p:nvPr/>
        </p:nvGrpSpPr>
        <p:grpSpPr>
          <a:xfrm>
            <a:off x="4825606" y="1817707"/>
            <a:ext cx="433992" cy="422729"/>
            <a:chOff x="5916675" y="927975"/>
            <a:chExt cx="516350" cy="502950"/>
          </a:xfrm>
        </p:grpSpPr>
        <p:sp>
          <p:nvSpPr>
            <p:cNvPr id="419" name="Shape 419"/>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0" name="Shape 420"/>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21" name="Shape 421"/>
          <p:cNvGrpSpPr/>
          <p:nvPr/>
        </p:nvGrpSpPr>
        <p:grpSpPr>
          <a:xfrm>
            <a:off x="327250" y="2467119"/>
            <a:ext cx="391000" cy="264085"/>
            <a:chOff x="564675" y="1700625"/>
            <a:chExt cx="465200" cy="314200"/>
          </a:xfrm>
        </p:grpSpPr>
        <p:sp>
          <p:nvSpPr>
            <p:cNvPr id="422" name="Shape 422"/>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3" name="Shape 423"/>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 name="Shape 424"/>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25" name="Shape 425"/>
          <p:cNvGrpSpPr/>
          <p:nvPr/>
        </p:nvGrpSpPr>
        <p:grpSpPr>
          <a:xfrm>
            <a:off x="892235" y="2402632"/>
            <a:ext cx="391000" cy="382826"/>
            <a:chOff x="1236875" y="1623900"/>
            <a:chExt cx="465200" cy="455475"/>
          </a:xfrm>
        </p:grpSpPr>
        <p:sp>
          <p:nvSpPr>
            <p:cNvPr id="426" name="Shape 426"/>
            <p:cNvSpPr/>
            <p:nvPr/>
          </p:nvSpPr>
          <p:spPr>
            <a:xfrm>
              <a:off x="1236875" y="1623900"/>
              <a:ext cx="465200" cy="445125"/>
            </a:xfrm>
            <a:custGeom>
              <a:avLst/>
              <a:gdLst/>
              <a:ahLst/>
              <a:cxnLst/>
              <a:rect l="0" t="0" r="0" b="0"/>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7" name="Shape 427"/>
            <p:cNvSpPr/>
            <p:nvPr/>
          </p:nvSpPr>
          <p:spPr>
            <a:xfrm>
              <a:off x="1244800" y="2078750"/>
              <a:ext cx="449375" cy="625"/>
            </a:xfrm>
            <a:custGeom>
              <a:avLst/>
              <a:gdLst/>
              <a:ahLst/>
              <a:cxnLst/>
              <a:rect l="0" t="0" r="0" b="0"/>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8" name="Shape 428"/>
            <p:cNvSpPr/>
            <p:nvPr/>
          </p:nvSpPr>
          <p:spPr>
            <a:xfrm>
              <a:off x="1236875" y="1791950"/>
              <a:ext cx="465200" cy="171725"/>
            </a:xfrm>
            <a:custGeom>
              <a:avLst/>
              <a:gdLst/>
              <a:ahLst/>
              <a:cxnLst/>
              <a:rect l="0" t="0" r="0" b="0"/>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9" name="Shape 429"/>
            <p:cNvSpPr/>
            <p:nvPr/>
          </p:nvSpPr>
          <p:spPr>
            <a:xfrm>
              <a:off x="1330025" y="1750550"/>
              <a:ext cx="278900" cy="110850"/>
            </a:xfrm>
            <a:custGeom>
              <a:avLst/>
              <a:gdLst/>
              <a:ahLst/>
              <a:cxnLst/>
              <a:rect l="0" t="0" r="0" b="0"/>
              <a:pathLst>
                <a:path w="11156" h="4434" fill="none" extrusionOk="0">
                  <a:moveTo>
                    <a:pt x="1" y="4433"/>
                  </a:moveTo>
                  <a:lnTo>
                    <a:pt x="1" y="1"/>
                  </a:lnTo>
                  <a:lnTo>
                    <a:pt x="11155" y="1"/>
                  </a:lnTo>
                  <a:lnTo>
                    <a:pt x="11155" y="443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0" name="Shape 430"/>
            <p:cNvSpPr/>
            <p:nvPr/>
          </p:nvSpPr>
          <p:spPr>
            <a:xfrm>
              <a:off x="1402500" y="1810225"/>
              <a:ext cx="133975" cy="25"/>
            </a:xfrm>
            <a:custGeom>
              <a:avLst/>
              <a:gdLst/>
              <a:ahLst/>
              <a:cxnLst/>
              <a:rect l="0" t="0" r="0" b="0"/>
              <a:pathLst>
                <a:path w="5359" h="1" fill="none" extrusionOk="0">
                  <a:moveTo>
                    <a:pt x="0" y="0"/>
                  </a:moveTo>
                  <a:lnTo>
                    <a:pt x="535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1" name="Shape 431"/>
            <p:cNvSpPr/>
            <p:nvPr/>
          </p:nvSpPr>
          <p:spPr>
            <a:xfrm>
              <a:off x="1402500" y="1844325"/>
              <a:ext cx="133975" cy="25"/>
            </a:xfrm>
            <a:custGeom>
              <a:avLst/>
              <a:gdLst/>
              <a:ahLst/>
              <a:cxnLst/>
              <a:rect l="0" t="0" r="0" b="0"/>
              <a:pathLst>
                <a:path w="5359" h="1" fill="none" extrusionOk="0">
                  <a:moveTo>
                    <a:pt x="0" y="0"/>
                  </a:moveTo>
                  <a:lnTo>
                    <a:pt x="535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 name="Shape 432"/>
            <p:cNvSpPr/>
            <p:nvPr/>
          </p:nvSpPr>
          <p:spPr>
            <a:xfrm>
              <a:off x="1402500" y="1878425"/>
              <a:ext cx="85250" cy="25"/>
            </a:xfrm>
            <a:custGeom>
              <a:avLst/>
              <a:gdLst/>
              <a:ahLst/>
              <a:cxnLst/>
              <a:rect l="0" t="0" r="0" b="0"/>
              <a:pathLst>
                <a:path w="3410" h="1" fill="none" extrusionOk="0">
                  <a:moveTo>
                    <a:pt x="0" y="0"/>
                  </a:moveTo>
                  <a:lnTo>
                    <a:pt x="341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33" name="Shape 433"/>
          <p:cNvGrpSpPr/>
          <p:nvPr/>
        </p:nvGrpSpPr>
        <p:grpSpPr>
          <a:xfrm>
            <a:off x="1469490" y="2410827"/>
            <a:ext cx="366457" cy="366436"/>
            <a:chOff x="1923675" y="1633650"/>
            <a:chExt cx="436000" cy="435975"/>
          </a:xfrm>
        </p:grpSpPr>
        <p:sp>
          <p:nvSpPr>
            <p:cNvPr id="434" name="Shape 434"/>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 name="Shape 435"/>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6" name="Shape 436"/>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7" name="Shape 437"/>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 name="Shape 438"/>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 name="Shape 439"/>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40" name="Shape 440"/>
          <p:cNvGrpSpPr/>
          <p:nvPr/>
        </p:nvGrpSpPr>
        <p:grpSpPr>
          <a:xfrm>
            <a:off x="2032940" y="2409293"/>
            <a:ext cx="369504" cy="369504"/>
            <a:chOff x="2594050" y="1631825"/>
            <a:chExt cx="439625" cy="439625"/>
          </a:xfrm>
        </p:grpSpPr>
        <p:sp>
          <p:nvSpPr>
            <p:cNvPr id="441" name="Shape 441"/>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 name="Shape 442"/>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 name="Shape 443"/>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 name="Shape 444"/>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45" name="Shape 445"/>
          <p:cNvSpPr/>
          <p:nvPr/>
        </p:nvSpPr>
        <p:spPr>
          <a:xfrm>
            <a:off x="2614398" y="2425714"/>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46" name="Shape 446"/>
          <p:cNvGrpSpPr/>
          <p:nvPr/>
        </p:nvGrpSpPr>
        <p:grpSpPr>
          <a:xfrm>
            <a:off x="3197705" y="2381661"/>
            <a:ext cx="299911" cy="424767"/>
            <a:chOff x="3979850" y="1598950"/>
            <a:chExt cx="356825" cy="505375"/>
          </a:xfrm>
        </p:grpSpPr>
        <p:sp>
          <p:nvSpPr>
            <p:cNvPr id="447" name="Shape 447"/>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 name="Shape 448"/>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49" name="Shape 449"/>
          <p:cNvGrpSpPr/>
          <p:nvPr/>
        </p:nvGrpSpPr>
        <p:grpSpPr>
          <a:xfrm>
            <a:off x="3715096" y="2472750"/>
            <a:ext cx="395098" cy="242589"/>
            <a:chOff x="4595425" y="1707325"/>
            <a:chExt cx="470075" cy="288625"/>
          </a:xfrm>
        </p:grpSpPr>
        <p:sp>
          <p:nvSpPr>
            <p:cNvPr id="450" name="Shape 450"/>
            <p:cNvSpPr/>
            <p:nvPr/>
          </p:nvSpPr>
          <p:spPr>
            <a:xfrm>
              <a:off x="4809750" y="1707325"/>
              <a:ext cx="41425" cy="41425"/>
            </a:xfrm>
            <a:custGeom>
              <a:avLst/>
              <a:gdLst/>
              <a:ahLst/>
              <a:cxnLst/>
              <a:rect l="0" t="0" r="0" b="0"/>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1" name="Shape 451"/>
            <p:cNvSpPr/>
            <p:nvPr/>
          </p:nvSpPr>
          <p:spPr>
            <a:xfrm>
              <a:off x="502407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 name="Shape 452"/>
            <p:cNvSpPr/>
            <p:nvPr/>
          </p:nvSpPr>
          <p:spPr>
            <a:xfrm>
              <a:off x="4628900" y="1760300"/>
              <a:ext cx="403100" cy="177825"/>
            </a:xfrm>
            <a:custGeom>
              <a:avLst/>
              <a:gdLst/>
              <a:ahLst/>
              <a:cxnLst/>
              <a:rect l="0" t="0" r="0" b="0"/>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 name="Shape 453"/>
            <p:cNvSpPr/>
            <p:nvPr/>
          </p:nvSpPr>
          <p:spPr>
            <a:xfrm>
              <a:off x="459542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 name="Shape 454"/>
            <p:cNvSpPr/>
            <p:nvPr/>
          </p:nvSpPr>
          <p:spPr>
            <a:xfrm>
              <a:off x="4667275" y="1951475"/>
              <a:ext cx="326375" cy="44475"/>
            </a:xfrm>
            <a:custGeom>
              <a:avLst/>
              <a:gdLst/>
              <a:ahLst/>
              <a:cxnLst/>
              <a:rect l="0" t="0" r="0" b="0"/>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55" name="Shape 455"/>
          <p:cNvGrpSpPr/>
          <p:nvPr/>
        </p:nvGrpSpPr>
        <p:grpSpPr>
          <a:xfrm>
            <a:off x="4299012" y="2413390"/>
            <a:ext cx="357233" cy="361309"/>
            <a:chOff x="5290150" y="1636700"/>
            <a:chExt cx="425025" cy="429875"/>
          </a:xfrm>
        </p:grpSpPr>
        <p:sp>
          <p:nvSpPr>
            <p:cNvPr id="456" name="Shape 456"/>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 name="Shape 457"/>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58" name="Shape 458"/>
          <p:cNvGrpSpPr/>
          <p:nvPr/>
        </p:nvGrpSpPr>
        <p:grpSpPr>
          <a:xfrm>
            <a:off x="4862967" y="2402632"/>
            <a:ext cx="359271" cy="376691"/>
            <a:chOff x="5961125" y="1623900"/>
            <a:chExt cx="427450" cy="448175"/>
          </a:xfrm>
        </p:grpSpPr>
        <p:sp>
          <p:nvSpPr>
            <p:cNvPr id="459" name="Shape 459"/>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0" name="Shape 460"/>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1" name="Shape 461"/>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2" name="Shape 462"/>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3" name="Shape 463"/>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4" name="Shape 464"/>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 name="Shape 465"/>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66" name="Shape 466"/>
          <p:cNvGrpSpPr/>
          <p:nvPr/>
        </p:nvGrpSpPr>
        <p:grpSpPr>
          <a:xfrm>
            <a:off x="5415658" y="2412361"/>
            <a:ext cx="383835" cy="363369"/>
            <a:chOff x="6618700" y="1635475"/>
            <a:chExt cx="456675" cy="432325"/>
          </a:xfrm>
        </p:grpSpPr>
        <p:sp>
          <p:nvSpPr>
            <p:cNvPr id="467" name="Shape 467"/>
            <p:cNvSpPr/>
            <p:nvPr/>
          </p:nvSpPr>
          <p:spPr>
            <a:xfrm>
              <a:off x="6663775" y="1904000"/>
              <a:ext cx="117525" cy="163800"/>
            </a:xfrm>
            <a:custGeom>
              <a:avLst/>
              <a:gdLst/>
              <a:ahLst/>
              <a:cxnLst/>
              <a:rect l="0" t="0" r="0" b="0"/>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 name="Shape 468"/>
            <p:cNvSpPr/>
            <p:nvPr/>
          </p:nvSpPr>
          <p:spPr>
            <a:xfrm>
              <a:off x="7046125" y="1775525"/>
              <a:ext cx="29250" cy="99275"/>
            </a:xfrm>
            <a:custGeom>
              <a:avLst/>
              <a:gdLst/>
              <a:ahLst/>
              <a:cxnLst/>
              <a:rect l="0" t="0" r="0" b="0"/>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9" name="Shape 469"/>
            <p:cNvSpPr/>
            <p:nvPr/>
          </p:nvSpPr>
          <p:spPr>
            <a:xfrm>
              <a:off x="6618700" y="1751775"/>
              <a:ext cx="96850" cy="146750"/>
            </a:xfrm>
            <a:custGeom>
              <a:avLst/>
              <a:gdLst/>
              <a:ahLst/>
              <a:cxnLst/>
              <a:rect l="0" t="0" r="0" b="0"/>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0" name="Shape 470"/>
            <p:cNvSpPr/>
            <p:nvPr/>
          </p:nvSpPr>
          <p:spPr>
            <a:xfrm>
              <a:off x="6721600" y="1660450"/>
              <a:ext cx="278900" cy="329425"/>
            </a:xfrm>
            <a:custGeom>
              <a:avLst/>
              <a:gdLst/>
              <a:ahLst/>
              <a:cxnLst/>
              <a:rect l="0" t="0" r="0" b="0"/>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1" name="Shape 471"/>
            <p:cNvSpPr/>
            <p:nvPr/>
          </p:nvSpPr>
          <p:spPr>
            <a:xfrm>
              <a:off x="7006550" y="1635475"/>
              <a:ext cx="34750" cy="378750"/>
            </a:xfrm>
            <a:custGeom>
              <a:avLst/>
              <a:gdLst/>
              <a:ahLst/>
              <a:cxnLst/>
              <a:rect l="0" t="0" r="0" b="0"/>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72" name="Shape 472"/>
          <p:cNvGrpSpPr/>
          <p:nvPr/>
        </p:nvGrpSpPr>
        <p:grpSpPr>
          <a:xfrm>
            <a:off x="370746" y="2995773"/>
            <a:ext cx="304008" cy="326513"/>
            <a:chOff x="616425" y="2329600"/>
            <a:chExt cx="361700" cy="388475"/>
          </a:xfrm>
        </p:grpSpPr>
        <p:sp>
          <p:nvSpPr>
            <p:cNvPr id="473" name="Shape 473"/>
            <p:cNvSpPr/>
            <p:nvPr/>
          </p:nvSpPr>
          <p:spPr>
            <a:xfrm>
              <a:off x="616425" y="2329600"/>
              <a:ext cx="361700" cy="388475"/>
            </a:xfrm>
            <a:custGeom>
              <a:avLst/>
              <a:gdLst/>
              <a:ahLst/>
              <a:cxnLst/>
              <a:rect l="0" t="0" r="0" b="0"/>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4" name="Shape 474"/>
            <p:cNvSpPr/>
            <p:nvPr/>
          </p:nvSpPr>
          <p:spPr>
            <a:xfrm>
              <a:off x="704725" y="2545750"/>
              <a:ext cx="185125" cy="25"/>
            </a:xfrm>
            <a:custGeom>
              <a:avLst/>
              <a:gdLst/>
              <a:ahLst/>
              <a:cxnLst/>
              <a:rect l="0" t="0" r="0" b="0"/>
              <a:pathLst>
                <a:path w="7405" h="1" fill="none" extrusionOk="0">
                  <a:moveTo>
                    <a:pt x="7404"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 name="Shape 475"/>
            <p:cNvSpPr/>
            <p:nvPr/>
          </p:nvSpPr>
          <p:spPr>
            <a:xfrm>
              <a:off x="811875" y="2626125"/>
              <a:ext cx="31075" cy="31075"/>
            </a:xfrm>
            <a:custGeom>
              <a:avLst/>
              <a:gdLst/>
              <a:ahLst/>
              <a:cxnLst/>
              <a:rect l="0" t="0" r="0" b="0"/>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6" name="Shape 476"/>
            <p:cNvSpPr/>
            <p:nvPr/>
          </p:nvSpPr>
          <p:spPr>
            <a:xfrm>
              <a:off x="751000" y="2568275"/>
              <a:ext cx="54200" cy="53600"/>
            </a:xfrm>
            <a:custGeom>
              <a:avLst/>
              <a:gdLst/>
              <a:ahLst/>
              <a:cxnLst/>
              <a:rect l="0" t="0" r="0" b="0"/>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 name="Shape 477"/>
            <p:cNvSpPr/>
            <p:nvPr/>
          </p:nvSpPr>
          <p:spPr>
            <a:xfrm>
              <a:off x="769875" y="2662650"/>
              <a:ext cx="23775" cy="23775"/>
            </a:xfrm>
            <a:custGeom>
              <a:avLst/>
              <a:gdLst/>
              <a:ahLst/>
              <a:cxnLst/>
              <a:rect l="0" t="0" r="0" b="0"/>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 name="Shape 478"/>
            <p:cNvSpPr/>
            <p:nvPr/>
          </p:nvSpPr>
          <p:spPr>
            <a:xfrm>
              <a:off x="799700" y="2503125"/>
              <a:ext cx="24375" cy="23775"/>
            </a:xfrm>
            <a:custGeom>
              <a:avLst/>
              <a:gdLst/>
              <a:ahLst/>
              <a:cxnLst/>
              <a:rect l="0" t="0" r="0" b="0"/>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 name="Shape 479"/>
            <p:cNvSpPr/>
            <p:nvPr/>
          </p:nvSpPr>
          <p:spPr>
            <a:xfrm>
              <a:off x="766825" y="2388050"/>
              <a:ext cx="60925" cy="25"/>
            </a:xfrm>
            <a:custGeom>
              <a:avLst/>
              <a:gdLst/>
              <a:ahLst/>
              <a:cxnLst/>
              <a:rect l="0" t="0" r="0" b="0"/>
              <a:pathLst>
                <a:path w="2437" h="1" fill="none" extrusionOk="0">
                  <a:moveTo>
                    <a:pt x="2436" y="0"/>
                  </a:move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0" name="Shape 480"/>
            <p:cNvSpPr/>
            <p:nvPr/>
          </p:nvSpPr>
          <p:spPr>
            <a:xfrm>
              <a:off x="769875" y="2456250"/>
              <a:ext cx="31075" cy="31075"/>
            </a:xfrm>
            <a:custGeom>
              <a:avLst/>
              <a:gdLst/>
              <a:ahLst/>
              <a:cxnLst/>
              <a:rect l="0" t="0" r="0" b="0"/>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81" name="Shape 481"/>
          <p:cNvGrpSpPr/>
          <p:nvPr/>
        </p:nvGrpSpPr>
        <p:grpSpPr>
          <a:xfrm>
            <a:off x="927557" y="2998840"/>
            <a:ext cx="320377" cy="320377"/>
            <a:chOff x="1278900" y="2333250"/>
            <a:chExt cx="381175" cy="381175"/>
          </a:xfrm>
        </p:grpSpPr>
        <p:sp>
          <p:nvSpPr>
            <p:cNvPr id="482" name="Shape 482"/>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3" name="Shape 483"/>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4" name="Shape 484"/>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5" name="Shape 485"/>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86" name="Shape 486"/>
          <p:cNvGrpSpPr/>
          <p:nvPr/>
        </p:nvGrpSpPr>
        <p:grpSpPr>
          <a:xfrm>
            <a:off x="1492520" y="2998840"/>
            <a:ext cx="320398" cy="320377"/>
            <a:chOff x="1951075" y="2333250"/>
            <a:chExt cx="381200" cy="381175"/>
          </a:xfrm>
        </p:grpSpPr>
        <p:sp>
          <p:nvSpPr>
            <p:cNvPr id="487" name="Shape 487"/>
            <p:cNvSpPr/>
            <p:nvPr/>
          </p:nvSpPr>
          <p:spPr>
            <a:xfrm>
              <a:off x="1951075" y="2333250"/>
              <a:ext cx="381200" cy="381175"/>
            </a:xfrm>
            <a:custGeom>
              <a:avLst/>
              <a:gdLst/>
              <a:ahLst/>
              <a:cxnLst/>
              <a:rect l="0" t="0" r="0" b="0"/>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8" name="Shape 488"/>
            <p:cNvSpPr/>
            <p:nvPr/>
          </p:nvSpPr>
          <p:spPr>
            <a:xfrm>
              <a:off x="2197675" y="2503125"/>
              <a:ext cx="43875" cy="47525"/>
            </a:xfrm>
            <a:custGeom>
              <a:avLst/>
              <a:gdLst/>
              <a:ahLst/>
              <a:cxnLst/>
              <a:rect l="0" t="0" r="0" b="0"/>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9" name="Shape 489"/>
            <p:cNvSpPr/>
            <p:nvPr/>
          </p:nvSpPr>
          <p:spPr>
            <a:xfrm>
              <a:off x="20418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 name="Shape 490"/>
            <p:cNvSpPr/>
            <p:nvPr/>
          </p:nvSpPr>
          <p:spPr>
            <a:xfrm>
              <a:off x="2041800" y="2584100"/>
              <a:ext cx="199750" cy="41425"/>
            </a:xfrm>
            <a:custGeom>
              <a:avLst/>
              <a:gdLst/>
              <a:ahLst/>
              <a:cxnLst/>
              <a:rect l="0" t="0" r="0" b="0"/>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91" name="Shape 491"/>
          <p:cNvGrpSpPr/>
          <p:nvPr/>
        </p:nvGrpSpPr>
        <p:grpSpPr>
          <a:xfrm>
            <a:off x="2057504" y="2998840"/>
            <a:ext cx="320377" cy="320377"/>
            <a:chOff x="2623275" y="2333250"/>
            <a:chExt cx="381175" cy="381175"/>
          </a:xfrm>
        </p:grpSpPr>
        <p:sp>
          <p:nvSpPr>
            <p:cNvPr id="492" name="Shape 492"/>
            <p:cNvSpPr/>
            <p:nvPr/>
          </p:nvSpPr>
          <p:spPr>
            <a:xfrm>
              <a:off x="2623275" y="2333250"/>
              <a:ext cx="381175" cy="381175"/>
            </a:xfrm>
            <a:custGeom>
              <a:avLst/>
              <a:gdLst/>
              <a:ahLst/>
              <a:cxnLst/>
              <a:rect l="0" t="0" r="0" b="0"/>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 name="Shape 493"/>
            <p:cNvSpPr/>
            <p:nvPr/>
          </p:nvSpPr>
          <p:spPr>
            <a:xfrm>
              <a:off x="2869875" y="2503125"/>
              <a:ext cx="43875" cy="47525"/>
            </a:xfrm>
            <a:custGeom>
              <a:avLst/>
              <a:gdLst/>
              <a:ahLst/>
              <a:cxnLst/>
              <a:rect l="0" t="0" r="0" b="0"/>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 name="Shape 494"/>
            <p:cNvSpPr/>
            <p:nvPr/>
          </p:nvSpPr>
          <p:spPr>
            <a:xfrm>
              <a:off x="2714000" y="2503125"/>
              <a:ext cx="43875" cy="47525"/>
            </a:xfrm>
            <a:custGeom>
              <a:avLst/>
              <a:gdLst/>
              <a:ahLst/>
              <a:cxnLst/>
              <a:rect l="0" t="0" r="0" b="0"/>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 name="Shape 495"/>
            <p:cNvSpPr/>
            <p:nvPr/>
          </p:nvSpPr>
          <p:spPr>
            <a:xfrm>
              <a:off x="2810200" y="2595675"/>
              <a:ext cx="99875" cy="31075"/>
            </a:xfrm>
            <a:custGeom>
              <a:avLst/>
              <a:gdLst/>
              <a:ahLst/>
              <a:cxnLst/>
              <a:rect l="0" t="0" r="0" b="0"/>
              <a:pathLst>
                <a:path w="3995" h="1243" fill="none" extrusionOk="0">
                  <a:moveTo>
                    <a:pt x="1" y="1242"/>
                  </a:moveTo>
                  <a:lnTo>
                    <a:pt x="3995"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96" name="Shape 496"/>
          <p:cNvGrpSpPr/>
          <p:nvPr/>
        </p:nvGrpSpPr>
        <p:grpSpPr>
          <a:xfrm>
            <a:off x="2697208" y="2943578"/>
            <a:ext cx="170936" cy="426826"/>
            <a:chOff x="3384375" y="2267500"/>
            <a:chExt cx="203375" cy="507825"/>
          </a:xfrm>
        </p:grpSpPr>
        <p:sp>
          <p:nvSpPr>
            <p:cNvPr id="497" name="Shape 497"/>
            <p:cNvSpPr/>
            <p:nvPr/>
          </p:nvSpPr>
          <p:spPr>
            <a:xfrm>
              <a:off x="3384375" y="2373425"/>
              <a:ext cx="203375" cy="401900"/>
            </a:xfrm>
            <a:custGeom>
              <a:avLst/>
              <a:gdLst/>
              <a:ahLst/>
              <a:cxnLst/>
              <a:rect l="0" t="0" r="0" b="0"/>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8" name="Shape 498"/>
            <p:cNvSpPr/>
            <p:nvPr/>
          </p:nvSpPr>
          <p:spPr>
            <a:xfrm>
              <a:off x="3443425" y="2267500"/>
              <a:ext cx="85275" cy="93775"/>
            </a:xfrm>
            <a:custGeom>
              <a:avLst/>
              <a:gdLst/>
              <a:ahLst/>
              <a:cxnLst/>
              <a:rect l="0" t="0" r="0" b="0"/>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99" name="Shape 499"/>
          <p:cNvGrpSpPr/>
          <p:nvPr/>
        </p:nvGrpSpPr>
        <p:grpSpPr>
          <a:xfrm>
            <a:off x="3842516" y="2997811"/>
            <a:ext cx="140237" cy="318339"/>
            <a:chOff x="4747025" y="2332025"/>
            <a:chExt cx="166850" cy="378750"/>
          </a:xfrm>
        </p:grpSpPr>
        <p:sp>
          <p:nvSpPr>
            <p:cNvPr id="500" name="Shape 500"/>
            <p:cNvSpPr/>
            <p:nvPr/>
          </p:nvSpPr>
          <p:spPr>
            <a:xfrm>
              <a:off x="4747025" y="2427025"/>
              <a:ext cx="166850" cy="283750"/>
            </a:xfrm>
            <a:custGeom>
              <a:avLst/>
              <a:gdLst/>
              <a:ahLst/>
              <a:cxnLst/>
              <a:rect l="0" t="0" r="0" b="0"/>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 name="Shape 501"/>
            <p:cNvSpPr/>
            <p:nvPr/>
          </p:nvSpPr>
          <p:spPr>
            <a:xfrm>
              <a:off x="4792100" y="2332025"/>
              <a:ext cx="76725" cy="84050"/>
            </a:xfrm>
            <a:custGeom>
              <a:avLst/>
              <a:gdLst/>
              <a:ahLst/>
              <a:cxnLst/>
              <a:rect l="0" t="0" r="0" b="0"/>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02" name="Shape 502"/>
          <p:cNvGrpSpPr/>
          <p:nvPr/>
        </p:nvGrpSpPr>
        <p:grpSpPr>
          <a:xfrm>
            <a:off x="3274989" y="2945616"/>
            <a:ext cx="145343" cy="422729"/>
            <a:chOff x="4071800" y="2269925"/>
            <a:chExt cx="172925" cy="502950"/>
          </a:xfrm>
        </p:grpSpPr>
        <p:sp>
          <p:nvSpPr>
            <p:cNvPr id="503" name="Shape 503"/>
            <p:cNvSpPr/>
            <p:nvPr/>
          </p:nvSpPr>
          <p:spPr>
            <a:xfrm>
              <a:off x="4118075" y="2269925"/>
              <a:ext cx="80375" cy="91350"/>
            </a:xfrm>
            <a:custGeom>
              <a:avLst/>
              <a:gdLst/>
              <a:ahLst/>
              <a:cxnLst/>
              <a:rect l="0" t="0" r="0" b="0"/>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 name="Shape 504"/>
            <p:cNvSpPr/>
            <p:nvPr/>
          </p:nvSpPr>
          <p:spPr>
            <a:xfrm>
              <a:off x="4071800" y="2372825"/>
              <a:ext cx="172925" cy="400050"/>
            </a:xfrm>
            <a:custGeom>
              <a:avLst/>
              <a:gdLst/>
              <a:ahLst/>
              <a:cxnLst/>
              <a:rect l="0" t="0" r="0" b="0"/>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05" name="Shape 505"/>
          <p:cNvSpPr/>
          <p:nvPr/>
        </p:nvSpPr>
        <p:spPr>
          <a:xfrm>
            <a:off x="4317610" y="2990216"/>
            <a:ext cx="320377" cy="337775"/>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06" name="Shape 506"/>
          <p:cNvGrpSpPr/>
          <p:nvPr/>
        </p:nvGrpSpPr>
        <p:grpSpPr>
          <a:xfrm>
            <a:off x="4872695" y="2996277"/>
            <a:ext cx="345970" cy="325504"/>
            <a:chOff x="5972700" y="2330200"/>
            <a:chExt cx="411625" cy="387275"/>
          </a:xfrm>
        </p:grpSpPr>
        <p:sp>
          <p:nvSpPr>
            <p:cNvPr id="507" name="Shape 507"/>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8" name="Shape 508"/>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09" name="Shape 509"/>
          <p:cNvGrpSpPr/>
          <p:nvPr/>
        </p:nvGrpSpPr>
        <p:grpSpPr>
          <a:xfrm>
            <a:off x="467992" y="3524405"/>
            <a:ext cx="109538" cy="399195"/>
            <a:chOff x="732125" y="2958550"/>
            <a:chExt cx="130325" cy="474950"/>
          </a:xfrm>
        </p:grpSpPr>
        <p:sp>
          <p:nvSpPr>
            <p:cNvPr id="510" name="Shape 510"/>
            <p:cNvSpPr/>
            <p:nvPr/>
          </p:nvSpPr>
          <p:spPr>
            <a:xfrm>
              <a:off x="732125" y="2958550"/>
              <a:ext cx="130325" cy="474950"/>
            </a:xfrm>
            <a:custGeom>
              <a:avLst/>
              <a:gdLst/>
              <a:ahLst/>
              <a:cxnLst/>
              <a:rect l="0" t="0" r="0" b="0"/>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 name="Shape 511"/>
            <p:cNvSpPr/>
            <p:nvPr/>
          </p:nvSpPr>
          <p:spPr>
            <a:xfrm>
              <a:off x="756475" y="3090675"/>
              <a:ext cx="81625" cy="318475"/>
            </a:xfrm>
            <a:custGeom>
              <a:avLst/>
              <a:gdLst/>
              <a:ahLst/>
              <a:cxnLst/>
              <a:rect l="0" t="0" r="0" b="0"/>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2" name="Shape 512"/>
            <p:cNvSpPr/>
            <p:nvPr/>
          </p:nvSpPr>
          <p:spPr>
            <a:xfrm>
              <a:off x="802750" y="3129050"/>
              <a:ext cx="13425" cy="25"/>
            </a:xfrm>
            <a:custGeom>
              <a:avLst/>
              <a:gdLst/>
              <a:ahLst/>
              <a:cxnLst/>
              <a:rect l="0" t="0" r="0" b="0"/>
              <a:pathLst>
                <a:path w="537" h="1" fill="none" extrusionOk="0">
                  <a:moveTo>
                    <a:pt x="536"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 name="Shape 513"/>
            <p:cNvSpPr/>
            <p:nvPr/>
          </p:nvSpPr>
          <p:spPr>
            <a:xfrm>
              <a:off x="802750" y="3162525"/>
              <a:ext cx="13425" cy="25"/>
            </a:xfrm>
            <a:custGeom>
              <a:avLst/>
              <a:gdLst/>
              <a:ahLst/>
              <a:cxnLst/>
              <a:rect l="0" t="0" r="0" b="0"/>
              <a:pathLst>
                <a:path w="537" h="1" fill="none" extrusionOk="0">
                  <a:moveTo>
                    <a:pt x="536"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 name="Shape 514"/>
            <p:cNvSpPr/>
            <p:nvPr/>
          </p:nvSpPr>
          <p:spPr>
            <a:xfrm>
              <a:off x="802750" y="3196025"/>
              <a:ext cx="13425" cy="25"/>
            </a:xfrm>
            <a:custGeom>
              <a:avLst/>
              <a:gdLst/>
              <a:ahLst/>
              <a:cxnLst/>
              <a:rect l="0" t="0" r="0" b="0"/>
              <a:pathLst>
                <a:path w="537" h="1" fill="none" extrusionOk="0">
                  <a:moveTo>
                    <a:pt x="536"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 name="Shape 515"/>
            <p:cNvSpPr/>
            <p:nvPr/>
          </p:nvSpPr>
          <p:spPr>
            <a:xfrm>
              <a:off x="802750" y="3229500"/>
              <a:ext cx="13425" cy="25"/>
            </a:xfrm>
            <a:custGeom>
              <a:avLst/>
              <a:gdLst/>
              <a:ahLst/>
              <a:cxnLst/>
              <a:rect l="0" t="0" r="0" b="0"/>
              <a:pathLst>
                <a:path w="537" h="1" fill="none" extrusionOk="0">
                  <a:moveTo>
                    <a:pt x="536"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 name="Shape 516"/>
            <p:cNvSpPr/>
            <p:nvPr/>
          </p:nvSpPr>
          <p:spPr>
            <a:xfrm>
              <a:off x="802750" y="3263000"/>
              <a:ext cx="13425" cy="25"/>
            </a:xfrm>
            <a:custGeom>
              <a:avLst/>
              <a:gdLst/>
              <a:ahLst/>
              <a:cxnLst/>
              <a:rect l="0" t="0" r="0" b="0"/>
              <a:pathLst>
                <a:path w="537" h="1" fill="none" extrusionOk="0">
                  <a:moveTo>
                    <a:pt x="536"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 name="Shape 517"/>
            <p:cNvSpPr/>
            <p:nvPr/>
          </p:nvSpPr>
          <p:spPr>
            <a:xfrm>
              <a:off x="802750" y="3296475"/>
              <a:ext cx="13425" cy="25"/>
            </a:xfrm>
            <a:custGeom>
              <a:avLst/>
              <a:gdLst/>
              <a:ahLst/>
              <a:cxnLst/>
              <a:rect l="0" t="0" r="0" b="0"/>
              <a:pathLst>
                <a:path w="537" h="1" fill="none" extrusionOk="0">
                  <a:moveTo>
                    <a:pt x="536"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18" name="Shape 518"/>
          <p:cNvSpPr/>
          <p:nvPr/>
        </p:nvSpPr>
        <p:spPr>
          <a:xfrm>
            <a:off x="1484912" y="3508635"/>
            <a:ext cx="335737" cy="430924"/>
          </a:xfrm>
          <a:custGeom>
            <a:avLst/>
            <a:gdLst/>
            <a:ahLst/>
            <a:cxnLst/>
            <a:rect l="0" t="0" r="0" b="0"/>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9" name="Shape 519"/>
          <p:cNvSpPr/>
          <p:nvPr/>
        </p:nvSpPr>
        <p:spPr>
          <a:xfrm>
            <a:off x="963404" y="3508635"/>
            <a:ext cx="248745" cy="430924"/>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20" name="Shape 520"/>
          <p:cNvGrpSpPr/>
          <p:nvPr/>
        </p:nvGrpSpPr>
        <p:grpSpPr>
          <a:xfrm>
            <a:off x="2023737" y="3537202"/>
            <a:ext cx="387932" cy="367466"/>
            <a:chOff x="2583100" y="2973775"/>
            <a:chExt cx="461550" cy="437200"/>
          </a:xfrm>
        </p:grpSpPr>
        <p:sp>
          <p:nvSpPr>
            <p:cNvPr id="521" name="Shape 521"/>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2" name="Shape 522"/>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23" name="Shape 523"/>
          <p:cNvSpPr/>
          <p:nvPr/>
        </p:nvSpPr>
        <p:spPr>
          <a:xfrm>
            <a:off x="3734681" y="3545996"/>
            <a:ext cx="356203" cy="356203"/>
          </a:xfrm>
          <a:custGeom>
            <a:avLst/>
            <a:gdLst/>
            <a:ahLst/>
            <a:cxnLst/>
            <a:rect l="0" t="0" r="0" b="0"/>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24" name="Shape 524"/>
          <p:cNvGrpSpPr/>
          <p:nvPr/>
        </p:nvGrpSpPr>
        <p:grpSpPr>
          <a:xfrm>
            <a:off x="4263186" y="3565358"/>
            <a:ext cx="435021" cy="323445"/>
            <a:chOff x="5247525" y="3007275"/>
            <a:chExt cx="517575" cy="384825"/>
          </a:xfrm>
        </p:grpSpPr>
        <p:sp>
          <p:nvSpPr>
            <p:cNvPr id="525" name="Shape 525"/>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6" name="Shape 526"/>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27" name="Shape 527"/>
          <p:cNvGrpSpPr/>
          <p:nvPr/>
        </p:nvGrpSpPr>
        <p:grpSpPr>
          <a:xfrm>
            <a:off x="3174171" y="3546931"/>
            <a:ext cx="342881" cy="350068"/>
            <a:chOff x="3951850" y="2985350"/>
            <a:chExt cx="407950" cy="416500"/>
          </a:xfrm>
        </p:grpSpPr>
        <p:sp>
          <p:nvSpPr>
            <p:cNvPr id="528" name="Shape 528"/>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 name="Shape 529"/>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 name="Shape 530"/>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 name="Shape 531"/>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32" name="Shape 532"/>
          <p:cNvGrpSpPr/>
          <p:nvPr/>
        </p:nvGrpSpPr>
        <p:grpSpPr>
          <a:xfrm>
            <a:off x="330844" y="4136478"/>
            <a:ext cx="397136" cy="305017"/>
            <a:chOff x="568950" y="3686775"/>
            <a:chExt cx="472500" cy="362900"/>
          </a:xfrm>
        </p:grpSpPr>
        <p:sp>
          <p:nvSpPr>
            <p:cNvPr id="533" name="Shape 533"/>
            <p:cNvSpPr/>
            <p:nvPr/>
          </p:nvSpPr>
          <p:spPr>
            <a:xfrm>
              <a:off x="568950" y="3686775"/>
              <a:ext cx="472500" cy="362900"/>
            </a:xfrm>
            <a:custGeom>
              <a:avLst/>
              <a:gdLst/>
              <a:ahLst/>
              <a:cxnLst/>
              <a:rect l="0" t="0" r="0" b="0"/>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 name="Shape 534"/>
            <p:cNvSpPr/>
            <p:nvPr/>
          </p:nvSpPr>
          <p:spPr>
            <a:xfrm>
              <a:off x="645650" y="3820725"/>
              <a:ext cx="34125" cy="34125"/>
            </a:xfrm>
            <a:custGeom>
              <a:avLst/>
              <a:gdLst/>
              <a:ahLst/>
              <a:cxnLst/>
              <a:rect l="0" t="0" r="0" b="0"/>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5" name="Shape 535"/>
            <p:cNvSpPr/>
            <p:nvPr/>
          </p:nvSpPr>
          <p:spPr>
            <a:xfrm>
              <a:off x="747950" y="3753750"/>
              <a:ext cx="85275" cy="12200"/>
            </a:xfrm>
            <a:custGeom>
              <a:avLst/>
              <a:gdLst/>
              <a:ahLst/>
              <a:cxnLst/>
              <a:rect l="0" t="0" r="0" b="0"/>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36" name="Shape 536"/>
          <p:cNvSpPr/>
          <p:nvPr/>
        </p:nvSpPr>
        <p:spPr>
          <a:xfrm>
            <a:off x="4907685" y="3529627"/>
            <a:ext cx="270220" cy="388962"/>
          </a:xfrm>
          <a:custGeom>
            <a:avLst/>
            <a:gdLst/>
            <a:ahLst/>
            <a:cxnLst/>
            <a:rect l="0" t="0" r="0" b="0"/>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37" name="Shape 537"/>
          <p:cNvGrpSpPr/>
          <p:nvPr/>
        </p:nvGrpSpPr>
        <p:grpSpPr>
          <a:xfrm>
            <a:off x="898896" y="4162071"/>
            <a:ext cx="377699" cy="253852"/>
            <a:chOff x="1244800" y="3717225"/>
            <a:chExt cx="449375" cy="302025"/>
          </a:xfrm>
        </p:grpSpPr>
        <p:sp>
          <p:nvSpPr>
            <p:cNvPr id="538" name="Shape 538"/>
            <p:cNvSpPr/>
            <p:nvPr/>
          </p:nvSpPr>
          <p:spPr>
            <a:xfrm>
              <a:off x="1244800" y="3717225"/>
              <a:ext cx="449375" cy="302025"/>
            </a:xfrm>
            <a:custGeom>
              <a:avLst/>
              <a:gdLst/>
              <a:ahLst/>
              <a:cxnLst/>
              <a:rect l="0" t="0" r="0" b="0"/>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 name="Shape 539"/>
            <p:cNvSpPr/>
            <p:nvPr/>
          </p:nvSpPr>
          <p:spPr>
            <a:xfrm>
              <a:off x="1244800" y="3795150"/>
              <a:ext cx="449375" cy="25"/>
            </a:xfrm>
            <a:custGeom>
              <a:avLst/>
              <a:gdLst/>
              <a:ahLst/>
              <a:cxnLst/>
              <a:rect l="0" t="0" r="0" b="0"/>
              <a:pathLst>
                <a:path w="17975" h="1" fill="none" extrusionOk="0">
                  <a:moveTo>
                    <a:pt x="17974"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 name="Shape 540"/>
            <p:cNvSpPr/>
            <p:nvPr/>
          </p:nvSpPr>
          <p:spPr>
            <a:xfrm>
              <a:off x="1244800" y="3853000"/>
              <a:ext cx="449375" cy="25"/>
            </a:xfrm>
            <a:custGeom>
              <a:avLst/>
              <a:gdLst/>
              <a:ahLst/>
              <a:cxnLst/>
              <a:rect l="0" t="0" r="0" b="0"/>
              <a:pathLst>
                <a:path w="17975" h="1" fill="none" extrusionOk="0">
                  <a:moveTo>
                    <a:pt x="0" y="0"/>
                  </a:moveTo>
                  <a:lnTo>
                    <a:pt x="1797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 name="Shape 541"/>
            <p:cNvSpPr/>
            <p:nvPr/>
          </p:nvSpPr>
          <p:spPr>
            <a:xfrm>
              <a:off x="1302625" y="3893800"/>
              <a:ext cx="161375" cy="25"/>
            </a:xfrm>
            <a:custGeom>
              <a:avLst/>
              <a:gdLst/>
              <a:ahLst/>
              <a:cxnLst/>
              <a:rect l="0" t="0" r="0" b="0"/>
              <a:pathLst>
                <a:path w="6455" h="1" fill="none" extrusionOk="0">
                  <a:moveTo>
                    <a:pt x="6455" y="0"/>
                  </a:move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 name="Shape 542"/>
            <p:cNvSpPr/>
            <p:nvPr/>
          </p:nvSpPr>
          <p:spPr>
            <a:xfrm>
              <a:off x="1302625" y="3933975"/>
              <a:ext cx="110250" cy="25"/>
            </a:xfrm>
            <a:custGeom>
              <a:avLst/>
              <a:gdLst/>
              <a:ahLst/>
              <a:cxnLst/>
              <a:rect l="0" t="0" r="0" b="0"/>
              <a:pathLst>
                <a:path w="4410" h="1" fill="none" extrusionOk="0">
                  <a:moveTo>
                    <a:pt x="4409" y="1"/>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3" name="Shape 543"/>
            <p:cNvSpPr/>
            <p:nvPr/>
          </p:nvSpPr>
          <p:spPr>
            <a:xfrm>
              <a:off x="1572975" y="3899875"/>
              <a:ext cx="62125" cy="40225"/>
            </a:xfrm>
            <a:custGeom>
              <a:avLst/>
              <a:gdLst/>
              <a:ahLst/>
              <a:cxnLst/>
              <a:rect l="0" t="0" r="0" b="0"/>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44" name="Shape 544"/>
          <p:cNvGrpSpPr/>
          <p:nvPr/>
        </p:nvGrpSpPr>
        <p:grpSpPr>
          <a:xfrm>
            <a:off x="1468986" y="4142614"/>
            <a:ext cx="367466" cy="287114"/>
            <a:chOff x="1923075" y="3694075"/>
            <a:chExt cx="437200" cy="341600"/>
          </a:xfrm>
        </p:grpSpPr>
        <p:sp>
          <p:nvSpPr>
            <p:cNvPr id="545" name="Shape 545"/>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 name="Shape 546"/>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 name="Shape 547"/>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 name="Shape 548"/>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 name="Shape 549"/>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0" name="Shape 550"/>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1" name="Shape 551"/>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 name="Shape 552"/>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3" name="Shape 553"/>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4" name="Shape 554"/>
          <p:cNvGrpSpPr/>
          <p:nvPr/>
        </p:nvGrpSpPr>
        <p:grpSpPr>
          <a:xfrm>
            <a:off x="2037542" y="4138012"/>
            <a:ext cx="360301" cy="295813"/>
            <a:chOff x="2599525" y="3688600"/>
            <a:chExt cx="428675" cy="351950"/>
          </a:xfrm>
        </p:grpSpPr>
        <p:sp>
          <p:nvSpPr>
            <p:cNvPr id="555" name="Shape 555"/>
            <p:cNvSpPr/>
            <p:nvPr/>
          </p:nvSpPr>
          <p:spPr>
            <a:xfrm>
              <a:off x="2599525" y="3688600"/>
              <a:ext cx="428675" cy="168675"/>
            </a:xfrm>
            <a:custGeom>
              <a:avLst/>
              <a:gdLst/>
              <a:ahLst/>
              <a:cxnLst/>
              <a:rect l="0" t="0" r="0" b="0"/>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 name="Shape 556"/>
            <p:cNvSpPr/>
            <p:nvPr/>
          </p:nvSpPr>
          <p:spPr>
            <a:xfrm>
              <a:off x="2792550" y="3862125"/>
              <a:ext cx="42650" cy="23775"/>
            </a:xfrm>
            <a:custGeom>
              <a:avLst/>
              <a:gdLst/>
              <a:ahLst/>
              <a:cxnLst/>
              <a:rect l="0" t="0" r="0" b="0"/>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 name="Shape 557"/>
            <p:cNvSpPr/>
            <p:nvPr/>
          </p:nvSpPr>
          <p:spPr>
            <a:xfrm>
              <a:off x="2599525" y="3852375"/>
              <a:ext cx="428675" cy="188175"/>
            </a:xfrm>
            <a:custGeom>
              <a:avLst/>
              <a:gdLst/>
              <a:ahLst/>
              <a:cxnLst/>
              <a:rect l="0" t="0" r="0" b="0"/>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8" name="Shape 558"/>
          <p:cNvGrpSpPr/>
          <p:nvPr/>
        </p:nvGrpSpPr>
        <p:grpSpPr>
          <a:xfrm>
            <a:off x="2619924" y="4117546"/>
            <a:ext cx="333699" cy="329076"/>
            <a:chOff x="3292425" y="3664250"/>
            <a:chExt cx="397025" cy="391525"/>
          </a:xfrm>
        </p:grpSpPr>
        <p:sp>
          <p:nvSpPr>
            <p:cNvPr id="559" name="Shape 559"/>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 name="Shape 560"/>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 name="Shape 561"/>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2" name="Shape 562"/>
          <p:cNvGrpSpPr/>
          <p:nvPr/>
        </p:nvGrpSpPr>
        <p:grpSpPr>
          <a:xfrm>
            <a:off x="3157781" y="4160012"/>
            <a:ext cx="369525" cy="268182"/>
            <a:chOff x="3932350" y="3714775"/>
            <a:chExt cx="439650" cy="319075"/>
          </a:xfrm>
        </p:grpSpPr>
        <p:sp>
          <p:nvSpPr>
            <p:cNvPr id="563" name="Shape 563"/>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 name="Shape 564"/>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 name="Shape 565"/>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 name="Shape 566"/>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 name="Shape 567"/>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68" name="Shape 568"/>
          <p:cNvGrpSpPr/>
          <p:nvPr/>
        </p:nvGrpSpPr>
        <p:grpSpPr>
          <a:xfrm>
            <a:off x="3722765" y="4160012"/>
            <a:ext cx="369504" cy="268182"/>
            <a:chOff x="4604550" y="3714775"/>
            <a:chExt cx="439625" cy="319075"/>
          </a:xfrm>
        </p:grpSpPr>
        <p:sp>
          <p:nvSpPr>
            <p:cNvPr id="569" name="Shape 569"/>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 name="Shape 570"/>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71" name="Shape 571"/>
          <p:cNvGrpSpPr/>
          <p:nvPr/>
        </p:nvGrpSpPr>
        <p:grpSpPr>
          <a:xfrm>
            <a:off x="4301050" y="4132381"/>
            <a:ext cx="353136" cy="313737"/>
            <a:chOff x="5292575" y="3681900"/>
            <a:chExt cx="420150" cy="373275"/>
          </a:xfrm>
        </p:grpSpPr>
        <p:sp>
          <p:nvSpPr>
            <p:cNvPr id="572" name="Shape 572"/>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 name="Shape 573"/>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4" name="Shape 574"/>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5" name="Shape 575"/>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 name="Shape 576"/>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 name="Shape 577"/>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 name="Shape 578"/>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79" name="Shape 579"/>
          <p:cNvGrpSpPr/>
          <p:nvPr/>
        </p:nvGrpSpPr>
        <p:grpSpPr>
          <a:xfrm>
            <a:off x="4846073" y="4092457"/>
            <a:ext cx="393059" cy="393059"/>
            <a:chOff x="5941025" y="3634400"/>
            <a:chExt cx="467650" cy="467650"/>
          </a:xfrm>
        </p:grpSpPr>
        <p:sp>
          <p:nvSpPr>
            <p:cNvPr id="580" name="Shape 580"/>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1" name="Shape 581"/>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2" name="Shape 582"/>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 name="Shape 583"/>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 name="Shape 584"/>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 name="Shape 585"/>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86" name="Shape 586"/>
          <p:cNvGrpSpPr/>
          <p:nvPr/>
        </p:nvGrpSpPr>
        <p:grpSpPr>
          <a:xfrm>
            <a:off x="5436146" y="4117546"/>
            <a:ext cx="342881" cy="342902"/>
            <a:chOff x="6643075" y="3664250"/>
            <a:chExt cx="407950" cy="407975"/>
          </a:xfrm>
        </p:grpSpPr>
        <p:sp>
          <p:nvSpPr>
            <p:cNvPr id="587" name="Shape 587"/>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 name="Shape 588"/>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89" name="Shape 589"/>
          <p:cNvGrpSpPr/>
          <p:nvPr/>
        </p:nvGrpSpPr>
        <p:grpSpPr>
          <a:xfrm>
            <a:off x="336979" y="4668200"/>
            <a:ext cx="371564" cy="371543"/>
            <a:chOff x="576250" y="4319400"/>
            <a:chExt cx="442075" cy="442050"/>
          </a:xfrm>
        </p:grpSpPr>
        <p:sp>
          <p:nvSpPr>
            <p:cNvPr id="590" name="Shape 590"/>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 name="Shape 591"/>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 name="Shape 592"/>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3" name="Shape 593"/>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94" name="Shape 594"/>
          <p:cNvSpPr/>
          <p:nvPr/>
        </p:nvSpPr>
        <p:spPr>
          <a:xfrm>
            <a:off x="886643" y="4740497"/>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 name="Shape 595"/>
          <p:cNvSpPr/>
          <p:nvPr/>
        </p:nvSpPr>
        <p:spPr>
          <a:xfrm>
            <a:off x="3177366" y="4683677"/>
            <a:ext cx="340843" cy="340864"/>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 name="Shape 596"/>
          <p:cNvSpPr/>
          <p:nvPr/>
        </p:nvSpPr>
        <p:spPr>
          <a:xfrm>
            <a:off x="2612360" y="4705174"/>
            <a:ext cx="340843" cy="297873"/>
          </a:xfrm>
          <a:custGeom>
            <a:avLst/>
            <a:gdLst/>
            <a:ahLst/>
            <a:cxnLst/>
            <a:rect l="0" t="0" r="0" b="0"/>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 name="Shape 597"/>
          <p:cNvSpPr/>
          <p:nvPr/>
        </p:nvSpPr>
        <p:spPr>
          <a:xfrm>
            <a:off x="3740837" y="4682143"/>
            <a:ext cx="343911" cy="343932"/>
          </a:xfrm>
          <a:custGeom>
            <a:avLst/>
            <a:gdLst/>
            <a:ahLst/>
            <a:cxnLst/>
            <a:rect l="0" t="0" r="0" b="0"/>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98" name="Shape 598"/>
          <p:cNvGrpSpPr/>
          <p:nvPr/>
        </p:nvGrpSpPr>
        <p:grpSpPr>
          <a:xfrm>
            <a:off x="4280584" y="4687132"/>
            <a:ext cx="394068" cy="325504"/>
            <a:chOff x="5268225" y="4341925"/>
            <a:chExt cx="468850" cy="387275"/>
          </a:xfrm>
        </p:grpSpPr>
        <p:sp>
          <p:nvSpPr>
            <p:cNvPr id="599" name="Shape 599"/>
            <p:cNvSpPr/>
            <p:nvPr/>
          </p:nvSpPr>
          <p:spPr>
            <a:xfrm>
              <a:off x="5652425" y="4676800"/>
              <a:ext cx="65775" cy="52400"/>
            </a:xfrm>
            <a:custGeom>
              <a:avLst/>
              <a:gdLst/>
              <a:ahLst/>
              <a:cxnLst/>
              <a:rect l="0" t="0" r="0" b="0"/>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0" name="Shape 600"/>
            <p:cNvSpPr/>
            <p:nvPr/>
          </p:nvSpPr>
          <p:spPr>
            <a:xfrm>
              <a:off x="5287100" y="4676800"/>
              <a:ext cx="65775" cy="52400"/>
            </a:xfrm>
            <a:custGeom>
              <a:avLst/>
              <a:gdLst/>
              <a:ahLst/>
              <a:cxnLst/>
              <a:rect l="0" t="0" r="0" b="0"/>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1" name="Shape 601"/>
            <p:cNvSpPr/>
            <p:nvPr/>
          </p:nvSpPr>
          <p:spPr>
            <a:xfrm>
              <a:off x="5268225" y="4341925"/>
              <a:ext cx="468850" cy="333075"/>
            </a:xfrm>
            <a:custGeom>
              <a:avLst/>
              <a:gdLst/>
              <a:ahLst/>
              <a:cxnLst/>
              <a:rect l="0" t="0" r="0" b="0"/>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 name="Shape 602"/>
            <p:cNvSpPr/>
            <p:nvPr/>
          </p:nvSpPr>
          <p:spPr>
            <a:xfrm>
              <a:off x="5351025" y="4375400"/>
              <a:ext cx="303250" cy="149825"/>
            </a:xfrm>
            <a:custGeom>
              <a:avLst/>
              <a:gdLst/>
              <a:ahLst/>
              <a:cxnLst/>
              <a:rect l="0" t="0" r="0" b="0"/>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 name="Shape 603"/>
            <p:cNvSpPr/>
            <p:nvPr/>
          </p:nvSpPr>
          <p:spPr>
            <a:xfrm>
              <a:off x="5326675" y="4569025"/>
              <a:ext cx="81000" cy="65175"/>
            </a:xfrm>
            <a:custGeom>
              <a:avLst/>
              <a:gdLst/>
              <a:ahLst/>
              <a:cxnLst/>
              <a:rect l="0" t="0" r="0" b="0"/>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4" name="Shape 604"/>
            <p:cNvSpPr/>
            <p:nvPr/>
          </p:nvSpPr>
          <p:spPr>
            <a:xfrm>
              <a:off x="5447225" y="4615925"/>
              <a:ext cx="110850" cy="25"/>
            </a:xfrm>
            <a:custGeom>
              <a:avLst/>
              <a:gdLst/>
              <a:ahLst/>
              <a:cxnLst/>
              <a:rect l="0" t="0" r="0" b="0"/>
              <a:pathLst>
                <a:path w="4434" h="1" fill="none" extrusionOk="0">
                  <a:moveTo>
                    <a:pt x="1" y="0"/>
                  </a:moveTo>
                  <a:lnTo>
                    <a:pt x="443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5" name="Shape 605"/>
            <p:cNvSpPr/>
            <p:nvPr/>
          </p:nvSpPr>
          <p:spPr>
            <a:xfrm>
              <a:off x="5439925" y="4589125"/>
              <a:ext cx="125450" cy="25"/>
            </a:xfrm>
            <a:custGeom>
              <a:avLst/>
              <a:gdLst/>
              <a:ahLst/>
              <a:cxnLst/>
              <a:rect l="0" t="0" r="0" b="0"/>
              <a:pathLst>
                <a:path w="5018" h="1" fill="none" extrusionOk="0">
                  <a:moveTo>
                    <a:pt x="1" y="0"/>
                  </a:moveTo>
                  <a:lnTo>
                    <a:pt x="501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 name="Shape 606"/>
            <p:cNvSpPr/>
            <p:nvPr/>
          </p:nvSpPr>
          <p:spPr>
            <a:xfrm>
              <a:off x="5597625" y="4569025"/>
              <a:ext cx="81000" cy="65175"/>
            </a:xfrm>
            <a:custGeom>
              <a:avLst/>
              <a:gdLst/>
              <a:ahLst/>
              <a:cxnLst/>
              <a:rect l="0" t="0" r="0" b="0"/>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07" name="Shape 607"/>
          <p:cNvGrpSpPr/>
          <p:nvPr/>
        </p:nvGrpSpPr>
        <p:grpSpPr>
          <a:xfrm>
            <a:off x="4865530" y="4676899"/>
            <a:ext cx="354144" cy="354144"/>
            <a:chOff x="5964175" y="4329750"/>
            <a:chExt cx="421350" cy="421350"/>
          </a:xfrm>
        </p:grpSpPr>
        <p:sp>
          <p:nvSpPr>
            <p:cNvPr id="608" name="Shape 608"/>
            <p:cNvSpPr/>
            <p:nvPr/>
          </p:nvSpPr>
          <p:spPr>
            <a:xfrm>
              <a:off x="5964175" y="4329750"/>
              <a:ext cx="421350" cy="421350"/>
            </a:xfrm>
            <a:custGeom>
              <a:avLst/>
              <a:gdLst/>
              <a:ahLst/>
              <a:cxnLst/>
              <a:rect l="0" t="0" r="0" b="0"/>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9" name="Shape 609"/>
            <p:cNvSpPr/>
            <p:nvPr/>
          </p:nvSpPr>
          <p:spPr>
            <a:xfrm>
              <a:off x="6322800" y="4360800"/>
              <a:ext cx="31675" cy="30475"/>
            </a:xfrm>
            <a:custGeom>
              <a:avLst/>
              <a:gdLst/>
              <a:ahLst/>
              <a:cxnLst/>
              <a:rect l="0" t="0" r="0" b="0"/>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10" name="Shape 610"/>
          <p:cNvGrpSpPr/>
          <p:nvPr/>
        </p:nvGrpSpPr>
        <p:grpSpPr>
          <a:xfrm>
            <a:off x="901438" y="5241883"/>
            <a:ext cx="372593" cy="360301"/>
            <a:chOff x="1247825" y="5001950"/>
            <a:chExt cx="443300" cy="428675"/>
          </a:xfrm>
        </p:grpSpPr>
        <p:sp>
          <p:nvSpPr>
            <p:cNvPr id="611" name="Shape 611"/>
            <p:cNvSpPr/>
            <p:nvPr/>
          </p:nvSpPr>
          <p:spPr>
            <a:xfrm>
              <a:off x="1247825" y="5168175"/>
              <a:ext cx="373875" cy="221650"/>
            </a:xfrm>
            <a:custGeom>
              <a:avLst/>
              <a:gdLst/>
              <a:ahLst/>
              <a:cxnLst/>
              <a:rect l="0" t="0" r="0" b="0"/>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 name="Shape 612"/>
            <p:cNvSpPr/>
            <p:nvPr/>
          </p:nvSpPr>
          <p:spPr>
            <a:xfrm>
              <a:off x="1275850" y="5209575"/>
              <a:ext cx="60900" cy="87075"/>
            </a:xfrm>
            <a:custGeom>
              <a:avLst/>
              <a:gdLst/>
              <a:ahLst/>
              <a:cxnLst/>
              <a:rect l="0" t="0" r="0" b="0"/>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 name="Shape 613"/>
            <p:cNvSpPr/>
            <p:nvPr/>
          </p:nvSpPr>
          <p:spPr>
            <a:xfrm>
              <a:off x="1247825" y="5391625"/>
              <a:ext cx="443300" cy="39000"/>
            </a:xfrm>
            <a:custGeom>
              <a:avLst/>
              <a:gdLst/>
              <a:ahLst/>
              <a:cxnLst/>
              <a:rect l="0" t="0" r="0" b="0"/>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4" name="Shape 614"/>
            <p:cNvSpPr/>
            <p:nvPr/>
          </p:nvSpPr>
          <p:spPr>
            <a:xfrm>
              <a:off x="1454850" y="5001950"/>
              <a:ext cx="17075" cy="114475"/>
            </a:xfrm>
            <a:custGeom>
              <a:avLst/>
              <a:gdLst/>
              <a:ahLst/>
              <a:cxnLst/>
              <a:rect l="0" t="0" r="0" b="0"/>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5" name="Shape 615"/>
            <p:cNvSpPr/>
            <p:nvPr/>
          </p:nvSpPr>
          <p:spPr>
            <a:xfrm>
              <a:off x="1411025" y="5001950"/>
              <a:ext cx="17075" cy="114475"/>
            </a:xfrm>
            <a:custGeom>
              <a:avLst/>
              <a:gdLst/>
              <a:ahLst/>
              <a:cxnLst/>
              <a:rect l="0" t="0" r="0" b="0"/>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 name="Shape 616"/>
            <p:cNvSpPr/>
            <p:nvPr/>
          </p:nvSpPr>
          <p:spPr>
            <a:xfrm>
              <a:off x="1498700" y="5001950"/>
              <a:ext cx="16450" cy="114475"/>
            </a:xfrm>
            <a:custGeom>
              <a:avLst/>
              <a:gdLst/>
              <a:ahLst/>
              <a:cxnLst/>
              <a:rect l="0" t="0" r="0" b="0"/>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17" name="Shape 617"/>
          <p:cNvGrpSpPr/>
          <p:nvPr/>
        </p:nvGrpSpPr>
        <p:grpSpPr>
          <a:xfrm>
            <a:off x="1499685" y="5223959"/>
            <a:ext cx="306068" cy="389991"/>
            <a:chOff x="1959600" y="4980625"/>
            <a:chExt cx="364150" cy="464000"/>
          </a:xfrm>
        </p:grpSpPr>
        <p:sp>
          <p:nvSpPr>
            <p:cNvPr id="618" name="Shape 618"/>
            <p:cNvSpPr/>
            <p:nvPr/>
          </p:nvSpPr>
          <p:spPr>
            <a:xfrm>
              <a:off x="1959600" y="4980625"/>
              <a:ext cx="364150" cy="239325"/>
            </a:xfrm>
            <a:custGeom>
              <a:avLst/>
              <a:gdLst/>
              <a:ahLst/>
              <a:cxnLst/>
              <a:rect l="0" t="0" r="0" b="0"/>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 name="Shape 619"/>
            <p:cNvSpPr/>
            <p:nvPr/>
          </p:nvSpPr>
          <p:spPr>
            <a:xfrm>
              <a:off x="2053375" y="5121275"/>
              <a:ext cx="176600" cy="25"/>
            </a:xfrm>
            <a:custGeom>
              <a:avLst/>
              <a:gdLst/>
              <a:ahLst/>
              <a:cxnLst/>
              <a:rect l="0" t="0" r="0" b="0"/>
              <a:pathLst>
                <a:path w="7064" h="1" fill="none" extrusionOk="0">
                  <a:moveTo>
                    <a:pt x="1" y="1"/>
                  </a:moveTo>
                  <a:lnTo>
                    <a:pt x="706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 name="Shape 620"/>
            <p:cNvSpPr/>
            <p:nvPr/>
          </p:nvSpPr>
          <p:spPr>
            <a:xfrm>
              <a:off x="2104525" y="5121275"/>
              <a:ext cx="74300" cy="323350"/>
            </a:xfrm>
            <a:custGeom>
              <a:avLst/>
              <a:gdLst/>
              <a:ahLst/>
              <a:cxnLst/>
              <a:rect l="0" t="0" r="0" b="0"/>
              <a:pathLst>
                <a:path w="2972" h="12934" fill="none" extrusionOk="0">
                  <a:moveTo>
                    <a:pt x="0" y="1"/>
                  </a:moveTo>
                  <a:lnTo>
                    <a:pt x="0" y="12933"/>
                  </a:lnTo>
                  <a:lnTo>
                    <a:pt x="2972" y="12933"/>
                  </a:lnTo>
                  <a:lnTo>
                    <a:pt x="297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 name="Shape 621"/>
            <p:cNvSpPr/>
            <p:nvPr/>
          </p:nvSpPr>
          <p:spPr>
            <a:xfrm>
              <a:off x="2166625" y="5023850"/>
              <a:ext cx="85275" cy="85275"/>
            </a:xfrm>
            <a:custGeom>
              <a:avLst/>
              <a:gdLst/>
              <a:ahLst/>
              <a:cxnLst/>
              <a:rect l="0" t="0" r="0" b="0"/>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 name="Shape 622"/>
            <p:cNvSpPr/>
            <p:nvPr/>
          </p:nvSpPr>
          <p:spPr>
            <a:xfrm>
              <a:off x="2031450" y="5023850"/>
              <a:ext cx="85275" cy="85275"/>
            </a:xfrm>
            <a:custGeom>
              <a:avLst/>
              <a:gdLst/>
              <a:ahLst/>
              <a:cxnLst/>
              <a:rect l="0" t="0" r="0" b="0"/>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 name="Shape 623"/>
            <p:cNvSpPr/>
            <p:nvPr/>
          </p:nvSpPr>
          <p:spPr>
            <a:xfrm>
              <a:off x="1979100" y="5219925"/>
              <a:ext cx="125450" cy="224700"/>
            </a:xfrm>
            <a:custGeom>
              <a:avLst/>
              <a:gdLst/>
              <a:ahLst/>
              <a:cxnLst/>
              <a:rect l="0" t="0" r="0" b="0"/>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4" name="Shape 624"/>
            <p:cNvSpPr/>
            <p:nvPr/>
          </p:nvSpPr>
          <p:spPr>
            <a:xfrm>
              <a:off x="2178800" y="5219925"/>
              <a:ext cx="125450" cy="224700"/>
            </a:xfrm>
            <a:custGeom>
              <a:avLst/>
              <a:gdLst/>
              <a:ahLst/>
              <a:cxnLst/>
              <a:rect l="0" t="0" r="0" b="0"/>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5" name="Shape 625"/>
          <p:cNvGrpSpPr/>
          <p:nvPr/>
        </p:nvGrpSpPr>
        <p:grpSpPr>
          <a:xfrm>
            <a:off x="2042165" y="5238815"/>
            <a:ext cx="351076" cy="360805"/>
            <a:chOff x="2605025" y="4998300"/>
            <a:chExt cx="417700" cy="429275"/>
          </a:xfrm>
        </p:grpSpPr>
        <p:sp>
          <p:nvSpPr>
            <p:cNvPr id="626" name="Shape 626"/>
            <p:cNvSpPr/>
            <p:nvPr/>
          </p:nvSpPr>
          <p:spPr>
            <a:xfrm>
              <a:off x="2819350" y="5216875"/>
              <a:ext cx="202150" cy="210700"/>
            </a:xfrm>
            <a:custGeom>
              <a:avLst/>
              <a:gdLst/>
              <a:ahLst/>
              <a:cxnLst/>
              <a:rect l="0" t="0" r="0" b="0"/>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 name="Shape 627"/>
            <p:cNvSpPr/>
            <p:nvPr/>
          </p:nvSpPr>
          <p:spPr>
            <a:xfrm>
              <a:off x="2606225" y="4998300"/>
              <a:ext cx="203400" cy="207650"/>
            </a:xfrm>
            <a:custGeom>
              <a:avLst/>
              <a:gdLst/>
              <a:ahLst/>
              <a:cxnLst/>
              <a:rect l="0" t="0" r="0" b="0"/>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 name="Shape 628"/>
            <p:cNvSpPr/>
            <p:nvPr/>
          </p:nvSpPr>
          <p:spPr>
            <a:xfrm>
              <a:off x="2605025" y="5003775"/>
              <a:ext cx="417700" cy="417700"/>
            </a:xfrm>
            <a:custGeom>
              <a:avLst/>
              <a:gdLst/>
              <a:ahLst/>
              <a:cxnLst/>
              <a:rect l="0" t="0" r="0" b="0"/>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29" name="Shape 629"/>
          <p:cNvGrpSpPr/>
          <p:nvPr/>
        </p:nvGrpSpPr>
        <p:grpSpPr>
          <a:xfrm>
            <a:off x="2572856" y="5241883"/>
            <a:ext cx="419661" cy="349542"/>
            <a:chOff x="3236425" y="5001950"/>
            <a:chExt cx="499300" cy="415875"/>
          </a:xfrm>
        </p:grpSpPr>
        <p:sp>
          <p:nvSpPr>
            <p:cNvPr id="630" name="Shape 630"/>
            <p:cNvSpPr/>
            <p:nvPr/>
          </p:nvSpPr>
          <p:spPr>
            <a:xfrm>
              <a:off x="3236425" y="5309425"/>
              <a:ext cx="499300" cy="108400"/>
            </a:xfrm>
            <a:custGeom>
              <a:avLst/>
              <a:gdLst/>
              <a:ahLst/>
              <a:cxnLst/>
              <a:rect l="0" t="0" r="0" b="0"/>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 name="Shape 631"/>
            <p:cNvSpPr/>
            <p:nvPr/>
          </p:nvSpPr>
          <p:spPr>
            <a:xfrm>
              <a:off x="3294875" y="5330725"/>
              <a:ext cx="382400" cy="25"/>
            </a:xfrm>
            <a:custGeom>
              <a:avLst/>
              <a:gdLst/>
              <a:ahLst/>
              <a:cxnLst/>
              <a:rect l="0" t="0" r="0" b="0"/>
              <a:pathLst>
                <a:path w="15296" h="1" fill="none" extrusionOk="0">
                  <a:moveTo>
                    <a:pt x="0" y="1"/>
                  </a:moveTo>
                  <a:lnTo>
                    <a:pt x="15295"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 name="Shape 632"/>
            <p:cNvSpPr/>
            <p:nvPr/>
          </p:nvSpPr>
          <p:spPr>
            <a:xfrm>
              <a:off x="3280250" y="5162675"/>
              <a:ext cx="411625" cy="140075"/>
            </a:xfrm>
            <a:custGeom>
              <a:avLst/>
              <a:gdLst/>
              <a:ahLst/>
              <a:cxnLst/>
              <a:rect l="0" t="0" r="0" b="0"/>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 name="Shape 633"/>
            <p:cNvSpPr/>
            <p:nvPr/>
          </p:nvSpPr>
          <p:spPr>
            <a:xfrm>
              <a:off x="3471450" y="5001950"/>
              <a:ext cx="17075" cy="114475"/>
            </a:xfrm>
            <a:custGeom>
              <a:avLst/>
              <a:gdLst/>
              <a:ahLst/>
              <a:cxnLst/>
              <a:rect l="0" t="0" r="0" b="0"/>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 name="Shape 634"/>
            <p:cNvSpPr/>
            <p:nvPr/>
          </p:nvSpPr>
          <p:spPr>
            <a:xfrm>
              <a:off x="3427600" y="5001950"/>
              <a:ext cx="17075" cy="114475"/>
            </a:xfrm>
            <a:custGeom>
              <a:avLst/>
              <a:gdLst/>
              <a:ahLst/>
              <a:cxnLst/>
              <a:rect l="0" t="0" r="0" b="0"/>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 name="Shape 635"/>
            <p:cNvSpPr/>
            <p:nvPr/>
          </p:nvSpPr>
          <p:spPr>
            <a:xfrm>
              <a:off x="3515275" y="5001950"/>
              <a:ext cx="16475" cy="114475"/>
            </a:xfrm>
            <a:custGeom>
              <a:avLst/>
              <a:gdLst/>
              <a:ahLst/>
              <a:cxnLst/>
              <a:rect l="0" t="0" r="0" b="0"/>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36" name="Shape 636"/>
          <p:cNvGrpSpPr/>
          <p:nvPr/>
        </p:nvGrpSpPr>
        <p:grpSpPr>
          <a:xfrm>
            <a:off x="3187976" y="5223959"/>
            <a:ext cx="319368" cy="380263"/>
            <a:chOff x="3968275" y="4980625"/>
            <a:chExt cx="379975" cy="452425"/>
          </a:xfrm>
        </p:grpSpPr>
        <p:sp>
          <p:nvSpPr>
            <p:cNvPr id="637" name="Shape 637"/>
            <p:cNvSpPr/>
            <p:nvPr/>
          </p:nvSpPr>
          <p:spPr>
            <a:xfrm>
              <a:off x="4168000" y="4980625"/>
              <a:ext cx="85875" cy="102325"/>
            </a:xfrm>
            <a:custGeom>
              <a:avLst/>
              <a:gdLst/>
              <a:ahLst/>
              <a:cxnLst/>
              <a:rect l="0" t="0" r="0" b="0"/>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 name="Shape 638"/>
            <p:cNvSpPr/>
            <p:nvPr/>
          </p:nvSpPr>
          <p:spPr>
            <a:xfrm>
              <a:off x="3968275" y="5043350"/>
              <a:ext cx="379975" cy="389700"/>
            </a:xfrm>
            <a:custGeom>
              <a:avLst/>
              <a:gdLst/>
              <a:ahLst/>
              <a:cxnLst/>
              <a:rect l="0" t="0" r="0" b="0"/>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 name="Shape 639"/>
            <p:cNvSpPr/>
            <p:nvPr/>
          </p:nvSpPr>
          <p:spPr>
            <a:xfrm>
              <a:off x="4031000" y="5150500"/>
              <a:ext cx="54200" cy="61525"/>
            </a:xfrm>
            <a:custGeom>
              <a:avLst/>
              <a:gdLst/>
              <a:ahLst/>
              <a:cxnLst/>
              <a:rect l="0" t="0" r="0" b="0"/>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40" name="Shape 640"/>
          <p:cNvGrpSpPr/>
          <p:nvPr/>
        </p:nvGrpSpPr>
        <p:grpSpPr>
          <a:xfrm>
            <a:off x="4843509" y="5308913"/>
            <a:ext cx="404322" cy="220084"/>
            <a:chOff x="5937975" y="5081700"/>
            <a:chExt cx="481050" cy="261850"/>
          </a:xfrm>
        </p:grpSpPr>
        <p:sp>
          <p:nvSpPr>
            <p:cNvPr id="641" name="Shape 641"/>
            <p:cNvSpPr/>
            <p:nvPr/>
          </p:nvSpPr>
          <p:spPr>
            <a:xfrm>
              <a:off x="6104200" y="5081700"/>
              <a:ext cx="314825" cy="215575"/>
            </a:xfrm>
            <a:custGeom>
              <a:avLst/>
              <a:gdLst/>
              <a:ahLst/>
              <a:cxnLst/>
              <a:rect l="0" t="0" r="0" b="0"/>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2" name="Shape 642"/>
            <p:cNvSpPr/>
            <p:nvPr/>
          </p:nvSpPr>
          <p:spPr>
            <a:xfrm>
              <a:off x="5937975" y="5210175"/>
              <a:ext cx="333700" cy="133375"/>
            </a:xfrm>
            <a:custGeom>
              <a:avLst/>
              <a:gdLst/>
              <a:ahLst/>
              <a:cxnLst/>
              <a:rect l="0" t="0" r="0" b="0"/>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3" name="Shape 643"/>
            <p:cNvSpPr/>
            <p:nvPr/>
          </p:nvSpPr>
          <p:spPr>
            <a:xfrm>
              <a:off x="6352025" y="5109100"/>
              <a:ext cx="19500" cy="18900"/>
            </a:xfrm>
            <a:custGeom>
              <a:avLst/>
              <a:gdLst/>
              <a:ahLst/>
              <a:cxnLst/>
              <a:rect l="0" t="0" r="0" b="0"/>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solidFill>
              <a:srgbClr val="000000"/>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44" name="Shape 644"/>
          <p:cNvGrpSpPr/>
          <p:nvPr/>
        </p:nvGrpSpPr>
        <p:grpSpPr>
          <a:xfrm>
            <a:off x="5461718" y="5266446"/>
            <a:ext cx="290182" cy="333678"/>
            <a:chOff x="6673500" y="5031175"/>
            <a:chExt cx="345250" cy="397000"/>
          </a:xfrm>
        </p:grpSpPr>
        <p:sp>
          <p:nvSpPr>
            <p:cNvPr id="645" name="Shape 645"/>
            <p:cNvSpPr/>
            <p:nvPr/>
          </p:nvSpPr>
          <p:spPr>
            <a:xfrm>
              <a:off x="6731950" y="5031175"/>
              <a:ext cx="105375" cy="147375"/>
            </a:xfrm>
            <a:custGeom>
              <a:avLst/>
              <a:gdLst/>
              <a:ahLst/>
              <a:cxnLst/>
              <a:rect l="0" t="0" r="0" b="0"/>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 name="Shape 646"/>
            <p:cNvSpPr/>
            <p:nvPr/>
          </p:nvSpPr>
          <p:spPr>
            <a:xfrm>
              <a:off x="6673500" y="5146850"/>
              <a:ext cx="84050" cy="116925"/>
            </a:xfrm>
            <a:custGeom>
              <a:avLst/>
              <a:gdLst/>
              <a:ahLst/>
              <a:cxnLst/>
              <a:rect l="0" t="0" r="0" b="0"/>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 name="Shape 647"/>
            <p:cNvSpPr/>
            <p:nvPr/>
          </p:nvSpPr>
          <p:spPr>
            <a:xfrm>
              <a:off x="6859225" y="5033600"/>
              <a:ext cx="105350" cy="144950"/>
            </a:xfrm>
            <a:custGeom>
              <a:avLst/>
              <a:gdLst/>
              <a:ahLst/>
              <a:cxnLst/>
              <a:rect l="0" t="0" r="0" b="0"/>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 name="Shape 648"/>
            <p:cNvSpPr/>
            <p:nvPr/>
          </p:nvSpPr>
          <p:spPr>
            <a:xfrm>
              <a:off x="6931675" y="5150500"/>
              <a:ext cx="87075" cy="115725"/>
            </a:xfrm>
            <a:custGeom>
              <a:avLst/>
              <a:gdLst/>
              <a:ahLst/>
              <a:cxnLst/>
              <a:rect l="0" t="0" r="0" b="0"/>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 name="Shape 649"/>
            <p:cNvSpPr/>
            <p:nvPr/>
          </p:nvSpPr>
          <p:spPr>
            <a:xfrm>
              <a:off x="6715525" y="5180350"/>
              <a:ext cx="263050" cy="247825"/>
            </a:xfrm>
            <a:custGeom>
              <a:avLst/>
              <a:gdLst/>
              <a:ahLst/>
              <a:cxnLst/>
              <a:rect l="0" t="0" r="0" b="0"/>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50" name="Shape 650"/>
          <p:cNvGrpSpPr/>
          <p:nvPr/>
        </p:nvGrpSpPr>
        <p:grpSpPr>
          <a:xfrm>
            <a:off x="3153705" y="1291092"/>
            <a:ext cx="387932" cy="345970"/>
            <a:chOff x="3927500" y="301425"/>
            <a:chExt cx="461550" cy="411625"/>
          </a:xfrm>
        </p:grpSpPr>
        <p:sp>
          <p:nvSpPr>
            <p:cNvPr id="651" name="Shape 651"/>
            <p:cNvSpPr/>
            <p:nvPr/>
          </p:nvSpPr>
          <p:spPr>
            <a:xfrm>
              <a:off x="4080925" y="302050"/>
              <a:ext cx="154075" cy="411000"/>
            </a:xfrm>
            <a:custGeom>
              <a:avLst/>
              <a:gdLst/>
              <a:ahLst/>
              <a:cxnLst/>
              <a:rect l="0" t="0" r="0" b="0"/>
              <a:pathLst>
                <a:path w="6163" h="16440" fill="none" extrusionOk="0">
                  <a:moveTo>
                    <a:pt x="6162" y="3118"/>
                  </a:moveTo>
                  <a:lnTo>
                    <a:pt x="0" y="0"/>
                  </a:lnTo>
                  <a:lnTo>
                    <a:pt x="0" y="13322"/>
                  </a:lnTo>
                  <a:lnTo>
                    <a:pt x="6162" y="16440"/>
                  </a:lnTo>
                  <a:lnTo>
                    <a:pt x="6162" y="311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 name="Shape 652"/>
            <p:cNvSpPr/>
            <p:nvPr/>
          </p:nvSpPr>
          <p:spPr>
            <a:xfrm>
              <a:off x="3927500" y="301425"/>
              <a:ext cx="153450" cy="406150"/>
            </a:xfrm>
            <a:custGeom>
              <a:avLst/>
              <a:gdLst/>
              <a:ahLst/>
              <a:cxnLst/>
              <a:rect l="0" t="0" r="0" b="0"/>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 name="Shape 653"/>
            <p:cNvSpPr/>
            <p:nvPr/>
          </p:nvSpPr>
          <p:spPr>
            <a:xfrm>
              <a:off x="4234975" y="306925"/>
              <a:ext cx="154075" cy="405525"/>
            </a:xfrm>
            <a:custGeom>
              <a:avLst/>
              <a:gdLst/>
              <a:ahLst/>
              <a:cxnLst/>
              <a:rect l="0" t="0" r="0" b="0"/>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 name="Shape 654"/>
            <p:cNvSpPr/>
            <p:nvPr/>
          </p:nvSpPr>
          <p:spPr>
            <a:xfrm>
              <a:off x="4295850" y="442075"/>
              <a:ext cx="46300" cy="26225"/>
            </a:xfrm>
            <a:custGeom>
              <a:avLst/>
              <a:gdLst/>
              <a:ahLst/>
              <a:cxnLst/>
              <a:rect l="0" t="0" r="0" b="0"/>
              <a:pathLst>
                <a:path w="1852" h="1049" fill="none" extrusionOk="0">
                  <a:moveTo>
                    <a:pt x="1" y="1"/>
                  </a:moveTo>
                  <a:lnTo>
                    <a:pt x="1852" y="104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 name="Shape 655"/>
            <p:cNvSpPr/>
            <p:nvPr/>
          </p:nvSpPr>
          <p:spPr>
            <a:xfrm>
              <a:off x="4296475" y="415900"/>
              <a:ext cx="45075" cy="78575"/>
            </a:xfrm>
            <a:custGeom>
              <a:avLst/>
              <a:gdLst/>
              <a:ahLst/>
              <a:cxnLst/>
              <a:rect l="0" t="0" r="0" b="0"/>
              <a:pathLst>
                <a:path w="1803" h="3143" fill="none" extrusionOk="0">
                  <a:moveTo>
                    <a:pt x="1802" y="1"/>
                  </a:moveTo>
                  <a:lnTo>
                    <a:pt x="0" y="314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 name="Shape 656"/>
            <p:cNvSpPr/>
            <p:nvPr/>
          </p:nvSpPr>
          <p:spPr>
            <a:xfrm>
              <a:off x="3968275" y="590050"/>
              <a:ext cx="25" cy="6100"/>
            </a:xfrm>
            <a:custGeom>
              <a:avLst/>
              <a:gdLst/>
              <a:ahLst/>
              <a:cxnLst/>
              <a:rect l="0" t="0" r="0" b="0"/>
              <a:pathLst>
                <a:path w="1" h="244" fill="none" extrusionOk="0">
                  <a:moveTo>
                    <a:pt x="1" y="244"/>
                  </a:moveTo>
                  <a:lnTo>
                    <a:pt x="1" y="244"/>
                  </a:ln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 name="Shape 657"/>
            <p:cNvSpPr/>
            <p:nvPr/>
          </p:nvSpPr>
          <p:spPr>
            <a:xfrm>
              <a:off x="3970725" y="558375"/>
              <a:ext cx="1850" cy="12200"/>
            </a:xfrm>
            <a:custGeom>
              <a:avLst/>
              <a:gdLst/>
              <a:ahLst/>
              <a:cxnLst/>
              <a:rect l="0" t="0" r="0" b="0"/>
              <a:pathLst>
                <a:path w="74" h="488" fill="none" extrusionOk="0">
                  <a:moveTo>
                    <a:pt x="0" y="488"/>
                  </a:moveTo>
                  <a:lnTo>
                    <a:pt x="7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 name="Shape 658"/>
            <p:cNvSpPr/>
            <p:nvPr/>
          </p:nvSpPr>
          <p:spPr>
            <a:xfrm>
              <a:off x="3976200" y="527325"/>
              <a:ext cx="3675" cy="12200"/>
            </a:xfrm>
            <a:custGeom>
              <a:avLst/>
              <a:gdLst/>
              <a:ahLst/>
              <a:cxnLst/>
              <a:rect l="0" t="0" r="0" b="0"/>
              <a:pathLst>
                <a:path w="147" h="488" fill="none" extrusionOk="0">
                  <a:moveTo>
                    <a:pt x="0" y="488"/>
                  </a:moveTo>
                  <a:lnTo>
                    <a:pt x="98" y="147"/>
                  </a:lnTo>
                  <a:lnTo>
                    <a:pt x="147"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 name="Shape 659"/>
            <p:cNvSpPr/>
            <p:nvPr/>
          </p:nvSpPr>
          <p:spPr>
            <a:xfrm>
              <a:off x="3985950" y="498100"/>
              <a:ext cx="4875" cy="10975"/>
            </a:xfrm>
            <a:custGeom>
              <a:avLst/>
              <a:gdLst/>
              <a:ahLst/>
              <a:cxnLst/>
              <a:rect l="0" t="0" r="0" b="0"/>
              <a:pathLst>
                <a:path w="195" h="439" fill="none" extrusionOk="0">
                  <a:moveTo>
                    <a:pt x="0" y="439"/>
                  </a:moveTo>
                  <a:lnTo>
                    <a:pt x="195" y="25"/>
                  </a:lnTo>
                  <a:lnTo>
                    <a:pt x="195"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 name="Shape 660"/>
            <p:cNvSpPr/>
            <p:nvPr/>
          </p:nvSpPr>
          <p:spPr>
            <a:xfrm>
              <a:off x="4000550" y="471300"/>
              <a:ext cx="7325" cy="9775"/>
            </a:xfrm>
            <a:custGeom>
              <a:avLst/>
              <a:gdLst/>
              <a:ahLst/>
              <a:cxnLst/>
              <a:rect l="0" t="0" r="0" b="0"/>
              <a:pathLst>
                <a:path w="293" h="391" fill="none" extrusionOk="0">
                  <a:moveTo>
                    <a:pt x="1" y="391"/>
                  </a:moveTo>
                  <a:lnTo>
                    <a:pt x="74" y="269"/>
                  </a:lnTo>
                  <a:lnTo>
                    <a:pt x="29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 name="Shape 661"/>
            <p:cNvSpPr/>
            <p:nvPr/>
          </p:nvSpPr>
          <p:spPr>
            <a:xfrm>
              <a:off x="4021250" y="450600"/>
              <a:ext cx="10375" cy="6725"/>
            </a:xfrm>
            <a:custGeom>
              <a:avLst/>
              <a:gdLst/>
              <a:ahLst/>
              <a:cxnLst/>
              <a:rect l="0" t="0" r="0" b="0"/>
              <a:pathLst>
                <a:path w="415" h="269" fill="none" extrusionOk="0">
                  <a:moveTo>
                    <a:pt x="1" y="269"/>
                  </a:moveTo>
                  <a:lnTo>
                    <a:pt x="25" y="244"/>
                  </a:lnTo>
                  <a:lnTo>
                    <a:pt x="220" y="123"/>
                  </a:lnTo>
                  <a:lnTo>
                    <a:pt x="415"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 name="Shape 662"/>
            <p:cNvSpPr/>
            <p:nvPr/>
          </p:nvSpPr>
          <p:spPr>
            <a:xfrm>
              <a:off x="4049250" y="440250"/>
              <a:ext cx="11600" cy="2475"/>
            </a:xfrm>
            <a:custGeom>
              <a:avLst/>
              <a:gdLst/>
              <a:ahLst/>
              <a:cxnLst/>
              <a:rect l="0" t="0" r="0" b="0"/>
              <a:pathLst>
                <a:path w="464" h="99" fill="none" extrusionOk="0">
                  <a:moveTo>
                    <a:pt x="1" y="98"/>
                  </a:moveTo>
                  <a:lnTo>
                    <a:pt x="220" y="50"/>
                  </a:lnTo>
                  <a:lnTo>
                    <a:pt x="464" y="1"/>
                  </a:lnTo>
                  <a:lnTo>
                    <a:pt x="464"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 name="Shape 663"/>
            <p:cNvSpPr/>
            <p:nvPr/>
          </p:nvSpPr>
          <p:spPr>
            <a:xfrm>
              <a:off x="4080325" y="439650"/>
              <a:ext cx="12200" cy="1850"/>
            </a:xfrm>
            <a:custGeom>
              <a:avLst/>
              <a:gdLst/>
              <a:ahLst/>
              <a:cxnLst/>
              <a:rect l="0" t="0" r="0" b="0"/>
              <a:pathLst>
                <a:path w="488" h="74" fill="none" extrusionOk="0">
                  <a:moveTo>
                    <a:pt x="0" y="0"/>
                  </a:moveTo>
                  <a:lnTo>
                    <a:pt x="146" y="0"/>
                  </a:lnTo>
                  <a:lnTo>
                    <a:pt x="463" y="74"/>
                  </a:lnTo>
                  <a:lnTo>
                    <a:pt x="487" y="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 name="Shape 664"/>
            <p:cNvSpPr/>
            <p:nvPr/>
          </p:nvSpPr>
          <p:spPr>
            <a:xfrm>
              <a:off x="4110150" y="450000"/>
              <a:ext cx="9150" cy="7950"/>
            </a:xfrm>
            <a:custGeom>
              <a:avLst/>
              <a:gdLst/>
              <a:ahLst/>
              <a:cxnLst/>
              <a:rect l="0" t="0" r="0" b="0"/>
              <a:pathLst>
                <a:path w="366" h="318" fill="none" extrusionOk="0">
                  <a:moveTo>
                    <a:pt x="0" y="1"/>
                  </a:moveTo>
                  <a:lnTo>
                    <a:pt x="98" y="74"/>
                  </a:lnTo>
                  <a:lnTo>
                    <a:pt x="317" y="268"/>
                  </a:lnTo>
                  <a:lnTo>
                    <a:pt x="366" y="31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 name="Shape 665"/>
            <p:cNvSpPr/>
            <p:nvPr/>
          </p:nvSpPr>
          <p:spPr>
            <a:xfrm>
              <a:off x="4130250" y="473750"/>
              <a:ext cx="4900" cy="10975"/>
            </a:xfrm>
            <a:custGeom>
              <a:avLst/>
              <a:gdLst/>
              <a:ahLst/>
              <a:cxnLst/>
              <a:rect l="0" t="0" r="0" b="0"/>
              <a:pathLst>
                <a:path w="196" h="439" fill="none" extrusionOk="0">
                  <a:moveTo>
                    <a:pt x="0" y="0"/>
                  </a:moveTo>
                  <a:lnTo>
                    <a:pt x="25" y="73"/>
                  </a:lnTo>
                  <a:lnTo>
                    <a:pt x="171" y="366"/>
                  </a:lnTo>
                  <a:lnTo>
                    <a:pt x="195" y="43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6" name="Shape 666"/>
            <p:cNvSpPr/>
            <p:nvPr/>
          </p:nvSpPr>
          <p:spPr>
            <a:xfrm>
              <a:off x="4141800" y="502975"/>
              <a:ext cx="3700" cy="11600"/>
            </a:xfrm>
            <a:custGeom>
              <a:avLst/>
              <a:gdLst/>
              <a:ahLst/>
              <a:cxnLst/>
              <a:rect l="0" t="0" r="0" b="0"/>
              <a:pathLst>
                <a:path w="148" h="464" fill="none" extrusionOk="0">
                  <a:moveTo>
                    <a:pt x="1" y="0"/>
                  </a:moveTo>
                  <a:lnTo>
                    <a:pt x="147" y="46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7" name="Shape 667"/>
            <p:cNvSpPr/>
            <p:nvPr/>
          </p:nvSpPr>
          <p:spPr>
            <a:xfrm>
              <a:off x="4150950" y="533425"/>
              <a:ext cx="3675" cy="11575"/>
            </a:xfrm>
            <a:custGeom>
              <a:avLst/>
              <a:gdLst/>
              <a:ahLst/>
              <a:cxnLst/>
              <a:rect l="0" t="0" r="0" b="0"/>
              <a:pathLst>
                <a:path w="147" h="463" fill="none" extrusionOk="0">
                  <a:moveTo>
                    <a:pt x="0" y="0"/>
                  </a:moveTo>
                  <a:lnTo>
                    <a:pt x="146" y="46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 name="Shape 668"/>
            <p:cNvSpPr/>
            <p:nvPr/>
          </p:nvSpPr>
          <p:spPr>
            <a:xfrm>
              <a:off x="4160675" y="563850"/>
              <a:ext cx="4900" cy="11000"/>
            </a:xfrm>
            <a:custGeom>
              <a:avLst/>
              <a:gdLst/>
              <a:ahLst/>
              <a:cxnLst/>
              <a:rect l="0" t="0" r="0" b="0"/>
              <a:pathLst>
                <a:path w="196" h="440" fill="none" extrusionOk="0">
                  <a:moveTo>
                    <a:pt x="1" y="1"/>
                  </a:moveTo>
                  <a:lnTo>
                    <a:pt x="50" y="123"/>
                  </a:lnTo>
                  <a:lnTo>
                    <a:pt x="196" y="415"/>
                  </a:lnTo>
                  <a:lnTo>
                    <a:pt x="196" y="43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 name="Shape 669"/>
            <p:cNvSpPr/>
            <p:nvPr/>
          </p:nvSpPr>
          <p:spPr>
            <a:xfrm>
              <a:off x="4175300" y="591875"/>
              <a:ext cx="7325" cy="9150"/>
            </a:xfrm>
            <a:custGeom>
              <a:avLst/>
              <a:gdLst/>
              <a:ahLst/>
              <a:cxnLst/>
              <a:rect l="0" t="0" r="0" b="0"/>
              <a:pathLst>
                <a:path w="293" h="366" fill="none" extrusionOk="0">
                  <a:moveTo>
                    <a:pt x="0" y="0"/>
                  </a:moveTo>
                  <a:lnTo>
                    <a:pt x="98" y="146"/>
                  </a:lnTo>
                  <a:lnTo>
                    <a:pt x="293" y="366"/>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 name="Shape 670"/>
            <p:cNvSpPr/>
            <p:nvPr/>
          </p:nvSpPr>
          <p:spPr>
            <a:xfrm>
              <a:off x="4198425" y="613175"/>
              <a:ext cx="11000" cy="4900"/>
            </a:xfrm>
            <a:custGeom>
              <a:avLst/>
              <a:gdLst/>
              <a:ahLst/>
              <a:cxnLst/>
              <a:rect l="0" t="0" r="0" b="0"/>
              <a:pathLst>
                <a:path w="440" h="196" fill="none" extrusionOk="0">
                  <a:moveTo>
                    <a:pt x="1" y="1"/>
                  </a:moveTo>
                  <a:lnTo>
                    <a:pt x="171" y="98"/>
                  </a:lnTo>
                  <a:lnTo>
                    <a:pt x="439" y="195"/>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 name="Shape 671"/>
            <p:cNvSpPr/>
            <p:nvPr/>
          </p:nvSpPr>
          <p:spPr>
            <a:xfrm>
              <a:off x="4228275" y="621100"/>
              <a:ext cx="12200" cy="625"/>
            </a:xfrm>
            <a:custGeom>
              <a:avLst/>
              <a:gdLst/>
              <a:ahLst/>
              <a:cxnLst/>
              <a:rect l="0" t="0" r="0" b="0"/>
              <a:pathLst>
                <a:path w="488" h="25" fill="none" extrusionOk="0">
                  <a:moveTo>
                    <a:pt x="0" y="0"/>
                  </a:moveTo>
                  <a:lnTo>
                    <a:pt x="49" y="25"/>
                  </a:lnTo>
                  <a:lnTo>
                    <a:pt x="487" y="0"/>
                  </a:lnTo>
                  <a:lnTo>
                    <a:pt x="487"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 name="Shape 672"/>
            <p:cNvSpPr/>
            <p:nvPr/>
          </p:nvSpPr>
          <p:spPr>
            <a:xfrm>
              <a:off x="4259925" y="616225"/>
              <a:ext cx="11600" cy="3075"/>
            </a:xfrm>
            <a:custGeom>
              <a:avLst/>
              <a:gdLst/>
              <a:ahLst/>
              <a:cxnLst/>
              <a:rect l="0" t="0" r="0" b="0"/>
              <a:pathLst>
                <a:path w="464" h="123" fill="none" extrusionOk="0">
                  <a:moveTo>
                    <a:pt x="1" y="122"/>
                  </a:moveTo>
                  <a:lnTo>
                    <a:pt x="196" y="73"/>
                  </a:lnTo>
                  <a:lnTo>
                    <a:pt x="464" y="0"/>
                  </a:lnTo>
                  <a:lnTo>
                    <a:pt x="46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 name="Shape 673"/>
            <p:cNvSpPr/>
            <p:nvPr/>
          </p:nvSpPr>
          <p:spPr>
            <a:xfrm>
              <a:off x="4289775" y="602225"/>
              <a:ext cx="10375" cy="6725"/>
            </a:xfrm>
            <a:custGeom>
              <a:avLst/>
              <a:gdLst/>
              <a:ahLst/>
              <a:cxnLst/>
              <a:rect l="0" t="0" r="0" b="0"/>
              <a:pathLst>
                <a:path w="415" h="269" fill="none" extrusionOk="0">
                  <a:moveTo>
                    <a:pt x="0" y="268"/>
                  </a:moveTo>
                  <a:lnTo>
                    <a:pt x="195" y="146"/>
                  </a:lnTo>
                  <a:lnTo>
                    <a:pt x="390" y="0"/>
                  </a:lnTo>
                  <a:lnTo>
                    <a:pt x="41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 name="Shape 674"/>
            <p:cNvSpPr/>
            <p:nvPr/>
          </p:nvSpPr>
          <p:spPr>
            <a:xfrm>
              <a:off x="4313525" y="577875"/>
              <a:ext cx="6100" cy="10375"/>
            </a:xfrm>
            <a:custGeom>
              <a:avLst/>
              <a:gdLst/>
              <a:ahLst/>
              <a:cxnLst/>
              <a:rect l="0" t="0" r="0" b="0"/>
              <a:pathLst>
                <a:path w="244" h="415" fill="none" extrusionOk="0">
                  <a:moveTo>
                    <a:pt x="0" y="414"/>
                  </a:moveTo>
                  <a:lnTo>
                    <a:pt x="24" y="365"/>
                  </a:lnTo>
                  <a:lnTo>
                    <a:pt x="146" y="195"/>
                  </a:lnTo>
                  <a:lnTo>
                    <a:pt x="24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 name="Shape 675"/>
            <p:cNvSpPr/>
            <p:nvPr/>
          </p:nvSpPr>
          <p:spPr>
            <a:xfrm>
              <a:off x="4326300" y="547425"/>
              <a:ext cx="2450" cy="12200"/>
            </a:xfrm>
            <a:custGeom>
              <a:avLst/>
              <a:gdLst/>
              <a:ahLst/>
              <a:cxnLst/>
              <a:rect l="0" t="0" r="0" b="0"/>
              <a:pathLst>
                <a:path w="98" h="488" fill="none" extrusionOk="0">
                  <a:moveTo>
                    <a:pt x="0" y="487"/>
                  </a:moveTo>
                  <a:lnTo>
                    <a:pt x="49" y="293"/>
                  </a:lnTo>
                  <a:lnTo>
                    <a:pt x="9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 name="Shape 676"/>
            <p:cNvSpPr/>
            <p:nvPr/>
          </p:nvSpPr>
          <p:spPr>
            <a:xfrm>
              <a:off x="4329350" y="515750"/>
              <a:ext cx="625" cy="12200"/>
            </a:xfrm>
            <a:custGeom>
              <a:avLst/>
              <a:gdLst/>
              <a:ahLst/>
              <a:cxnLst/>
              <a:rect l="0" t="0" r="0" b="0"/>
              <a:pathLst>
                <a:path w="25" h="488" fill="none" extrusionOk="0">
                  <a:moveTo>
                    <a:pt x="25" y="488"/>
                  </a:moveTo>
                  <a:lnTo>
                    <a:pt x="25" y="464"/>
                  </a:lnTo>
                  <a:lnTo>
                    <a:pt x="25" y="123"/>
                  </a:ln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 name="Shape 677"/>
            <p:cNvSpPr/>
            <p:nvPr/>
          </p:nvSpPr>
          <p:spPr>
            <a:xfrm>
              <a:off x="4325075" y="488975"/>
              <a:ext cx="1250" cy="6100"/>
            </a:xfrm>
            <a:custGeom>
              <a:avLst/>
              <a:gdLst/>
              <a:ahLst/>
              <a:cxnLst/>
              <a:rect l="0" t="0" r="0" b="0"/>
              <a:pathLst>
                <a:path w="50" h="244" fill="none" extrusionOk="0">
                  <a:moveTo>
                    <a:pt x="49" y="244"/>
                  </a:moveTo>
                  <a:lnTo>
                    <a:pt x="49" y="244"/>
                  </a:ln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78" name="Shape 678"/>
          <p:cNvGrpSpPr/>
          <p:nvPr/>
        </p:nvGrpSpPr>
        <p:grpSpPr>
          <a:xfrm>
            <a:off x="5441252" y="1297753"/>
            <a:ext cx="332669" cy="332669"/>
            <a:chOff x="6649150" y="309350"/>
            <a:chExt cx="395800" cy="395800"/>
          </a:xfrm>
        </p:grpSpPr>
        <p:sp>
          <p:nvSpPr>
            <p:cNvPr id="679" name="Shape 679"/>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 name="Shape 680"/>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1" name="Shape 681"/>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2" name="Shape 682"/>
            <p:cNvSpPr/>
            <p:nvPr/>
          </p:nvSpPr>
          <p:spPr>
            <a:xfrm>
              <a:off x="6847025" y="333700"/>
              <a:ext cx="25" cy="29250"/>
            </a:xfrm>
            <a:custGeom>
              <a:avLst/>
              <a:gdLst/>
              <a:ahLst/>
              <a:cxnLst/>
              <a:rect l="0" t="0" r="0" b="0"/>
              <a:pathLst>
                <a:path w="1" h="1170" fill="none" extrusionOk="0">
                  <a:moveTo>
                    <a:pt x="1" y="1170"/>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 name="Shape 683"/>
            <p:cNvSpPr/>
            <p:nvPr/>
          </p:nvSpPr>
          <p:spPr>
            <a:xfrm>
              <a:off x="6760575" y="356850"/>
              <a:ext cx="25" cy="25"/>
            </a:xfrm>
            <a:custGeom>
              <a:avLst/>
              <a:gdLst/>
              <a:ahLst/>
              <a:cxnLst/>
              <a:rect l="0" t="0" r="0" b="0"/>
              <a:pathLst>
                <a:path w="1" h="1" fill="none" extrusionOk="0">
                  <a:moveTo>
                    <a:pt x="1" y="0"/>
                  </a:move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 name="Shape 684"/>
            <p:cNvSpPr/>
            <p:nvPr/>
          </p:nvSpPr>
          <p:spPr>
            <a:xfrm>
              <a:off x="6760575" y="356850"/>
              <a:ext cx="14025" cy="24975"/>
            </a:xfrm>
            <a:custGeom>
              <a:avLst/>
              <a:gdLst/>
              <a:ahLst/>
              <a:cxnLst/>
              <a:rect l="0" t="0" r="0" b="0"/>
              <a:pathLst>
                <a:path w="561" h="999" fill="none" extrusionOk="0">
                  <a:moveTo>
                    <a:pt x="1" y="0"/>
                  </a:moveTo>
                  <a:lnTo>
                    <a:pt x="561" y="99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5" name="Shape 685"/>
            <p:cNvSpPr/>
            <p:nvPr/>
          </p:nvSpPr>
          <p:spPr>
            <a:xfrm>
              <a:off x="6696650" y="420775"/>
              <a:ext cx="25" cy="25"/>
            </a:xfrm>
            <a:custGeom>
              <a:avLst/>
              <a:gdLst/>
              <a:ahLst/>
              <a:cxnLst/>
              <a:rect l="0" t="0" r="0" b="0"/>
              <a:pathLst>
                <a:path w="1" h="1" fill="none" extrusionOk="0">
                  <a:moveTo>
                    <a:pt x="0"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6" name="Shape 686"/>
            <p:cNvSpPr/>
            <p:nvPr/>
          </p:nvSpPr>
          <p:spPr>
            <a:xfrm>
              <a:off x="6696650" y="420775"/>
              <a:ext cx="24975" cy="14025"/>
            </a:xfrm>
            <a:custGeom>
              <a:avLst/>
              <a:gdLst/>
              <a:ahLst/>
              <a:cxnLst/>
              <a:rect l="0" t="0" r="0" b="0"/>
              <a:pathLst>
                <a:path w="999" h="561" fill="none" extrusionOk="0">
                  <a:moveTo>
                    <a:pt x="0" y="0"/>
                  </a:moveTo>
                  <a:lnTo>
                    <a:pt x="999" y="56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 name="Shape 687"/>
            <p:cNvSpPr/>
            <p:nvPr/>
          </p:nvSpPr>
          <p:spPr>
            <a:xfrm>
              <a:off x="6673500" y="507225"/>
              <a:ext cx="29250" cy="25"/>
            </a:xfrm>
            <a:custGeom>
              <a:avLst/>
              <a:gdLst/>
              <a:ahLst/>
              <a:cxnLst/>
              <a:rect l="0" t="0" r="0" b="0"/>
              <a:pathLst>
                <a:path w="1170" h="1" fill="none" extrusionOk="0">
                  <a:moveTo>
                    <a:pt x="1" y="1"/>
                  </a:moveTo>
                  <a:lnTo>
                    <a:pt x="117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 name="Shape 688"/>
            <p:cNvSpPr/>
            <p:nvPr/>
          </p:nvSpPr>
          <p:spPr>
            <a:xfrm>
              <a:off x="6696650" y="593700"/>
              <a:ext cx="25" cy="25"/>
            </a:xfrm>
            <a:custGeom>
              <a:avLst/>
              <a:gdLst/>
              <a:ahLst/>
              <a:cxnLst/>
              <a:rect l="0" t="0" r="0" b="0"/>
              <a:pathLst>
                <a:path w="1" h="1" fill="none" extrusionOk="0">
                  <a:moveTo>
                    <a:pt x="0"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 name="Shape 689"/>
            <p:cNvSpPr/>
            <p:nvPr/>
          </p:nvSpPr>
          <p:spPr>
            <a:xfrm>
              <a:off x="6696650" y="579700"/>
              <a:ext cx="24975" cy="14025"/>
            </a:xfrm>
            <a:custGeom>
              <a:avLst/>
              <a:gdLst/>
              <a:ahLst/>
              <a:cxnLst/>
              <a:rect l="0" t="0" r="0" b="0"/>
              <a:pathLst>
                <a:path w="999" h="561" fill="none" extrusionOk="0">
                  <a:moveTo>
                    <a:pt x="0" y="560"/>
                  </a:moveTo>
                  <a:lnTo>
                    <a:pt x="999"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 name="Shape 690"/>
            <p:cNvSpPr/>
            <p:nvPr/>
          </p:nvSpPr>
          <p:spPr>
            <a:xfrm>
              <a:off x="6760575" y="632675"/>
              <a:ext cx="14025" cy="24975"/>
            </a:xfrm>
            <a:custGeom>
              <a:avLst/>
              <a:gdLst/>
              <a:ahLst/>
              <a:cxnLst/>
              <a:rect l="0" t="0" r="0" b="0"/>
              <a:pathLst>
                <a:path w="561" h="999" fill="none" extrusionOk="0">
                  <a:moveTo>
                    <a:pt x="1" y="999"/>
                  </a:moveTo>
                  <a:lnTo>
                    <a:pt x="56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 name="Shape 691"/>
            <p:cNvSpPr/>
            <p:nvPr/>
          </p:nvSpPr>
          <p:spPr>
            <a:xfrm>
              <a:off x="6760575" y="657625"/>
              <a:ext cx="25" cy="25"/>
            </a:xfrm>
            <a:custGeom>
              <a:avLst/>
              <a:gdLst/>
              <a:ahLst/>
              <a:cxnLst/>
              <a:rect l="0" t="0" r="0" b="0"/>
              <a:pathLst>
                <a:path w="1" h="1" fill="none" extrusionOk="0">
                  <a:moveTo>
                    <a:pt x="1" y="1"/>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2" name="Shape 692"/>
            <p:cNvSpPr/>
            <p:nvPr/>
          </p:nvSpPr>
          <p:spPr>
            <a:xfrm>
              <a:off x="6847025" y="651550"/>
              <a:ext cx="25" cy="29250"/>
            </a:xfrm>
            <a:custGeom>
              <a:avLst/>
              <a:gdLst/>
              <a:ahLst/>
              <a:cxnLst/>
              <a:rect l="0" t="0" r="0" b="0"/>
              <a:pathLst>
                <a:path w="1" h="1170" fill="none" extrusionOk="0">
                  <a:moveTo>
                    <a:pt x="1" y="0"/>
                  </a:moveTo>
                  <a:lnTo>
                    <a:pt x="1" y="116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3" name="Shape 693"/>
            <p:cNvSpPr/>
            <p:nvPr/>
          </p:nvSpPr>
          <p:spPr>
            <a:xfrm>
              <a:off x="6919500" y="632675"/>
              <a:ext cx="14025" cy="24975"/>
            </a:xfrm>
            <a:custGeom>
              <a:avLst/>
              <a:gdLst/>
              <a:ahLst/>
              <a:cxnLst/>
              <a:rect l="0" t="0" r="0" b="0"/>
              <a:pathLst>
                <a:path w="561" h="999" fill="none" extrusionOk="0">
                  <a:moveTo>
                    <a:pt x="560" y="999"/>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 name="Shape 694"/>
            <p:cNvSpPr/>
            <p:nvPr/>
          </p:nvSpPr>
          <p:spPr>
            <a:xfrm>
              <a:off x="6933500" y="657625"/>
              <a:ext cx="25" cy="25"/>
            </a:xfrm>
            <a:custGeom>
              <a:avLst/>
              <a:gdLst/>
              <a:ahLst/>
              <a:cxnLst/>
              <a:rect l="0" t="0" r="0" b="0"/>
              <a:pathLst>
                <a:path w="1" h="1" fill="none" extrusionOk="0">
                  <a:moveTo>
                    <a:pt x="0"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 name="Shape 695"/>
            <p:cNvSpPr/>
            <p:nvPr/>
          </p:nvSpPr>
          <p:spPr>
            <a:xfrm>
              <a:off x="6972475" y="579700"/>
              <a:ext cx="24975" cy="14025"/>
            </a:xfrm>
            <a:custGeom>
              <a:avLst/>
              <a:gdLst/>
              <a:ahLst/>
              <a:cxnLst/>
              <a:rect l="0" t="0" r="0" b="0"/>
              <a:pathLst>
                <a:path w="999" h="561" fill="none" extrusionOk="0">
                  <a:moveTo>
                    <a:pt x="999" y="56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 name="Shape 696"/>
            <p:cNvSpPr/>
            <p:nvPr/>
          </p:nvSpPr>
          <p:spPr>
            <a:xfrm>
              <a:off x="6997425" y="593700"/>
              <a:ext cx="25" cy="25"/>
            </a:xfrm>
            <a:custGeom>
              <a:avLst/>
              <a:gdLst/>
              <a:ahLst/>
              <a:cxnLst/>
              <a:rect l="0" t="0" r="0" b="0"/>
              <a:pathLst>
                <a:path w="1" h="1" fill="none" extrusionOk="0">
                  <a:moveTo>
                    <a:pt x="1" y="0"/>
                  </a:move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 name="Shape 697"/>
            <p:cNvSpPr/>
            <p:nvPr/>
          </p:nvSpPr>
          <p:spPr>
            <a:xfrm>
              <a:off x="6991350" y="507225"/>
              <a:ext cx="29250" cy="25"/>
            </a:xfrm>
            <a:custGeom>
              <a:avLst/>
              <a:gdLst/>
              <a:ahLst/>
              <a:cxnLst/>
              <a:rect l="0" t="0" r="0" b="0"/>
              <a:pathLst>
                <a:path w="1170" h="1" fill="none" extrusionOk="0">
                  <a:moveTo>
                    <a:pt x="1169"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 name="Shape 698"/>
            <p:cNvSpPr/>
            <p:nvPr/>
          </p:nvSpPr>
          <p:spPr>
            <a:xfrm>
              <a:off x="6972475" y="420775"/>
              <a:ext cx="24975" cy="14025"/>
            </a:xfrm>
            <a:custGeom>
              <a:avLst/>
              <a:gdLst/>
              <a:ahLst/>
              <a:cxnLst/>
              <a:rect l="0" t="0" r="0" b="0"/>
              <a:pathLst>
                <a:path w="999" h="561" fill="none" extrusionOk="0">
                  <a:moveTo>
                    <a:pt x="0" y="561"/>
                  </a:moveTo>
                  <a:lnTo>
                    <a:pt x="999"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 name="Shape 699"/>
            <p:cNvSpPr/>
            <p:nvPr/>
          </p:nvSpPr>
          <p:spPr>
            <a:xfrm>
              <a:off x="6997425" y="420775"/>
              <a:ext cx="25" cy="25"/>
            </a:xfrm>
            <a:custGeom>
              <a:avLst/>
              <a:gdLst/>
              <a:ahLst/>
              <a:cxnLst/>
              <a:rect l="0" t="0" r="0" b="0"/>
              <a:pathLst>
                <a:path w="1" h="1" fill="none" extrusionOk="0">
                  <a:moveTo>
                    <a:pt x="1" y="0"/>
                  </a:move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 name="Shape 700"/>
            <p:cNvSpPr/>
            <p:nvPr/>
          </p:nvSpPr>
          <p:spPr>
            <a:xfrm>
              <a:off x="6919500" y="356850"/>
              <a:ext cx="14025" cy="24975"/>
            </a:xfrm>
            <a:custGeom>
              <a:avLst/>
              <a:gdLst/>
              <a:ahLst/>
              <a:cxnLst/>
              <a:rect l="0" t="0" r="0" b="0"/>
              <a:pathLst>
                <a:path w="561" h="999" fill="none" extrusionOk="0">
                  <a:moveTo>
                    <a:pt x="560" y="0"/>
                  </a:moveTo>
                  <a:lnTo>
                    <a:pt x="0" y="99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1" name="Shape 701"/>
            <p:cNvSpPr/>
            <p:nvPr/>
          </p:nvSpPr>
          <p:spPr>
            <a:xfrm>
              <a:off x="6933500" y="356850"/>
              <a:ext cx="25" cy="25"/>
            </a:xfrm>
            <a:custGeom>
              <a:avLst/>
              <a:gdLst/>
              <a:ahLst/>
              <a:cxnLst/>
              <a:rect l="0" t="0" r="0" b="0"/>
              <a:pathLst>
                <a:path w="1" h="1" fill="none" extrusionOk="0">
                  <a:moveTo>
                    <a:pt x="0" y="0"/>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2" name="Shape 702"/>
          <p:cNvGrpSpPr/>
          <p:nvPr/>
        </p:nvGrpSpPr>
        <p:grpSpPr>
          <a:xfrm>
            <a:off x="4873704" y="1305422"/>
            <a:ext cx="337796" cy="319873"/>
            <a:chOff x="5973900" y="318475"/>
            <a:chExt cx="401900" cy="380575"/>
          </a:xfrm>
        </p:grpSpPr>
        <p:sp>
          <p:nvSpPr>
            <p:cNvPr id="703" name="Shape 703"/>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 name="Shape 704"/>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5" name="Shape 705"/>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6" name="Shape 706"/>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 name="Shape 707"/>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 name="Shape 708"/>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9" name="Shape 709"/>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 name="Shape 710"/>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1" name="Shape 711"/>
            <p:cNvSpPr/>
            <p:nvPr/>
          </p:nvSpPr>
          <p:spPr>
            <a:xfrm>
              <a:off x="6024450" y="573000"/>
              <a:ext cx="300800" cy="25"/>
            </a:xfrm>
            <a:custGeom>
              <a:avLst/>
              <a:gdLst/>
              <a:ahLst/>
              <a:cxnLst/>
              <a:rect l="0" t="0" r="0" b="0"/>
              <a:pathLst>
                <a:path w="12032" h="1" fill="none" extrusionOk="0">
                  <a:moveTo>
                    <a:pt x="0" y="0"/>
                  </a:moveTo>
                  <a:lnTo>
                    <a:pt x="12032"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2" name="Shape 712"/>
            <p:cNvSpPr/>
            <p:nvPr/>
          </p:nvSpPr>
          <p:spPr>
            <a:xfrm>
              <a:off x="6024450" y="514550"/>
              <a:ext cx="300800" cy="25"/>
            </a:xfrm>
            <a:custGeom>
              <a:avLst/>
              <a:gdLst/>
              <a:ahLst/>
              <a:cxnLst/>
              <a:rect l="0" t="0" r="0" b="0"/>
              <a:pathLst>
                <a:path w="12032" h="1" fill="none" extrusionOk="0">
                  <a:moveTo>
                    <a:pt x="0" y="0"/>
                  </a:moveTo>
                  <a:lnTo>
                    <a:pt x="12032"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3" name="Shape 713"/>
            <p:cNvSpPr/>
            <p:nvPr/>
          </p:nvSpPr>
          <p:spPr>
            <a:xfrm>
              <a:off x="6264950" y="456100"/>
              <a:ext cx="25" cy="175375"/>
            </a:xfrm>
            <a:custGeom>
              <a:avLst/>
              <a:gdLst/>
              <a:ahLst/>
              <a:cxnLst/>
              <a:rect l="0" t="0" r="0" b="0"/>
              <a:pathLst>
                <a:path w="1" h="7015" fill="none" extrusionOk="0">
                  <a:moveTo>
                    <a:pt x="1" y="0"/>
                  </a:moveTo>
                  <a:lnTo>
                    <a:pt x="1" y="701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 name="Shape 714"/>
            <p:cNvSpPr/>
            <p:nvPr/>
          </p:nvSpPr>
          <p:spPr>
            <a:xfrm>
              <a:off x="6204675" y="456100"/>
              <a:ext cx="25" cy="175375"/>
            </a:xfrm>
            <a:custGeom>
              <a:avLst/>
              <a:gdLst/>
              <a:ahLst/>
              <a:cxnLst/>
              <a:rect l="0" t="0" r="0" b="0"/>
              <a:pathLst>
                <a:path w="1" h="7015" fill="none" extrusionOk="0">
                  <a:moveTo>
                    <a:pt x="0" y="0"/>
                  </a:moveTo>
                  <a:lnTo>
                    <a:pt x="0" y="701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 name="Shape 715"/>
            <p:cNvSpPr/>
            <p:nvPr/>
          </p:nvSpPr>
          <p:spPr>
            <a:xfrm>
              <a:off x="6145000" y="456100"/>
              <a:ext cx="25" cy="175375"/>
            </a:xfrm>
            <a:custGeom>
              <a:avLst/>
              <a:gdLst/>
              <a:ahLst/>
              <a:cxnLst/>
              <a:rect l="0" t="0" r="0" b="0"/>
              <a:pathLst>
                <a:path w="1" h="7015" fill="none" extrusionOk="0">
                  <a:moveTo>
                    <a:pt x="1" y="0"/>
                  </a:moveTo>
                  <a:lnTo>
                    <a:pt x="1" y="701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 name="Shape 716"/>
            <p:cNvSpPr/>
            <p:nvPr/>
          </p:nvSpPr>
          <p:spPr>
            <a:xfrm>
              <a:off x="6084725" y="456100"/>
              <a:ext cx="25" cy="175375"/>
            </a:xfrm>
            <a:custGeom>
              <a:avLst/>
              <a:gdLst/>
              <a:ahLst/>
              <a:cxnLst/>
              <a:rect l="0" t="0" r="0" b="0"/>
              <a:pathLst>
                <a:path w="1" h="7015" fill="none" extrusionOk="0">
                  <a:moveTo>
                    <a:pt x="1" y="0"/>
                  </a:moveTo>
                  <a:lnTo>
                    <a:pt x="1" y="701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17" name="Shape 717"/>
          <p:cNvGrpSpPr/>
          <p:nvPr/>
        </p:nvGrpSpPr>
        <p:grpSpPr>
          <a:xfrm>
            <a:off x="918857" y="1818715"/>
            <a:ext cx="342881" cy="418127"/>
            <a:chOff x="1268550" y="929175"/>
            <a:chExt cx="407950" cy="497475"/>
          </a:xfrm>
        </p:grpSpPr>
        <p:sp>
          <p:nvSpPr>
            <p:cNvPr id="718" name="Shape 718"/>
            <p:cNvSpPr/>
            <p:nvPr/>
          </p:nvSpPr>
          <p:spPr>
            <a:xfrm>
              <a:off x="1268550" y="953550"/>
              <a:ext cx="387250" cy="473100"/>
            </a:xfrm>
            <a:custGeom>
              <a:avLst/>
              <a:gdLst/>
              <a:ahLst/>
              <a:cxnLst/>
              <a:rect l="0" t="0" r="0" b="0"/>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9" name="Shape 719"/>
            <p:cNvSpPr/>
            <p:nvPr/>
          </p:nvSpPr>
          <p:spPr>
            <a:xfrm>
              <a:off x="1298975" y="929175"/>
              <a:ext cx="377525" cy="462775"/>
            </a:xfrm>
            <a:custGeom>
              <a:avLst/>
              <a:gdLst/>
              <a:ahLst/>
              <a:cxnLst/>
              <a:rect l="0" t="0" r="0" b="0"/>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0" name="Shape 720"/>
            <p:cNvSpPr/>
            <p:nvPr/>
          </p:nvSpPr>
          <p:spPr>
            <a:xfrm>
              <a:off x="15924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21" name="Shape 721"/>
          <p:cNvGrpSpPr/>
          <p:nvPr/>
        </p:nvGrpSpPr>
        <p:grpSpPr>
          <a:xfrm>
            <a:off x="5404921" y="1834580"/>
            <a:ext cx="405331" cy="388962"/>
            <a:chOff x="6605925" y="948050"/>
            <a:chExt cx="482250" cy="462775"/>
          </a:xfrm>
        </p:grpSpPr>
        <p:sp>
          <p:nvSpPr>
            <p:cNvPr id="722" name="Shape 722"/>
            <p:cNvSpPr/>
            <p:nvPr/>
          </p:nvSpPr>
          <p:spPr>
            <a:xfrm>
              <a:off x="6847025" y="1209875"/>
              <a:ext cx="60325" cy="200950"/>
            </a:xfrm>
            <a:custGeom>
              <a:avLst/>
              <a:gdLst/>
              <a:ahLst/>
              <a:cxnLst/>
              <a:rect l="0" t="0" r="0" b="0"/>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 name="Shape 723"/>
            <p:cNvSpPr/>
            <p:nvPr/>
          </p:nvSpPr>
          <p:spPr>
            <a:xfrm>
              <a:off x="6605925" y="971800"/>
              <a:ext cx="482250" cy="228350"/>
            </a:xfrm>
            <a:custGeom>
              <a:avLst/>
              <a:gdLst/>
              <a:ahLst/>
              <a:cxnLst/>
              <a:rect l="0" t="0" r="0" b="0"/>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 name="Shape 724"/>
            <p:cNvSpPr/>
            <p:nvPr/>
          </p:nvSpPr>
          <p:spPr>
            <a:xfrm>
              <a:off x="6847025" y="948050"/>
              <a:ext cx="25" cy="23775"/>
            </a:xfrm>
            <a:custGeom>
              <a:avLst/>
              <a:gdLst/>
              <a:ahLst/>
              <a:cxnLst/>
              <a:rect l="0" t="0" r="0" b="0"/>
              <a:pathLst>
                <a:path w="1" h="951" fill="none" extrusionOk="0">
                  <a:moveTo>
                    <a:pt x="1" y="951"/>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 name="Shape 725"/>
            <p:cNvSpPr/>
            <p:nvPr/>
          </p:nvSpPr>
          <p:spPr>
            <a:xfrm>
              <a:off x="6847025" y="1001025"/>
              <a:ext cx="25" cy="183900"/>
            </a:xfrm>
            <a:custGeom>
              <a:avLst/>
              <a:gdLst/>
              <a:ahLst/>
              <a:cxnLst/>
              <a:rect l="0" t="0" r="0" b="0"/>
              <a:pathLst>
                <a:path w="1" h="7356" fill="none" extrusionOk="0">
                  <a:moveTo>
                    <a:pt x="1" y="1"/>
                  </a:moveTo>
                  <a:lnTo>
                    <a:pt x="1" y="7356"/>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6" name="Shape 726"/>
            <p:cNvSpPr/>
            <p:nvPr/>
          </p:nvSpPr>
          <p:spPr>
            <a:xfrm>
              <a:off x="6872000" y="994325"/>
              <a:ext cx="85275" cy="190600"/>
            </a:xfrm>
            <a:custGeom>
              <a:avLst/>
              <a:gdLst/>
              <a:ahLst/>
              <a:cxnLst/>
              <a:rect l="0" t="0" r="0" b="0"/>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7" name="Shape 727"/>
            <p:cNvSpPr/>
            <p:nvPr/>
          </p:nvSpPr>
          <p:spPr>
            <a:xfrm>
              <a:off x="6736825" y="994325"/>
              <a:ext cx="85275" cy="190600"/>
            </a:xfrm>
            <a:custGeom>
              <a:avLst/>
              <a:gdLst/>
              <a:ahLst/>
              <a:cxnLst/>
              <a:rect l="0" t="0" r="0" b="0"/>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28" name="Shape 728"/>
          <p:cNvGrpSpPr/>
          <p:nvPr/>
        </p:nvGrpSpPr>
        <p:grpSpPr>
          <a:xfrm>
            <a:off x="5499603" y="2986548"/>
            <a:ext cx="215966" cy="342398"/>
            <a:chOff x="6718575" y="2318625"/>
            <a:chExt cx="256950" cy="407375"/>
          </a:xfrm>
        </p:grpSpPr>
        <p:sp>
          <p:nvSpPr>
            <p:cNvPr id="729" name="Shape 729"/>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 name="Shape 730"/>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 name="Shape 731"/>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 name="Shape 732"/>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 name="Shape 733"/>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 name="Shape 734"/>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 name="Shape 735"/>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6" name="Shape 736"/>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37" name="Shape 737"/>
          <p:cNvGrpSpPr/>
          <p:nvPr/>
        </p:nvGrpSpPr>
        <p:grpSpPr>
          <a:xfrm>
            <a:off x="2600992" y="3613456"/>
            <a:ext cx="363369" cy="221114"/>
            <a:chOff x="3269900" y="3064500"/>
            <a:chExt cx="432325" cy="263075"/>
          </a:xfrm>
        </p:grpSpPr>
        <p:sp>
          <p:nvSpPr>
            <p:cNvPr id="738" name="Shape 738"/>
            <p:cNvSpPr/>
            <p:nvPr/>
          </p:nvSpPr>
          <p:spPr>
            <a:xfrm>
              <a:off x="3269900" y="3064500"/>
              <a:ext cx="432325" cy="263075"/>
            </a:xfrm>
            <a:custGeom>
              <a:avLst/>
              <a:gdLst/>
              <a:ahLst/>
              <a:cxnLst/>
              <a:rect l="0" t="0" r="0" b="0"/>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 name="Shape 739"/>
            <p:cNvSpPr/>
            <p:nvPr/>
          </p:nvSpPr>
          <p:spPr>
            <a:xfrm>
              <a:off x="3445875" y="3155825"/>
              <a:ext cx="80400" cy="80400"/>
            </a:xfrm>
            <a:custGeom>
              <a:avLst/>
              <a:gdLst/>
              <a:ahLst/>
              <a:cxnLst/>
              <a:rect l="0" t="0" r="0" b="0"/>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 name="Shape 740"/>
            <p:cNvSpPr/>
            <p:nvPr/>
          </p:nvSpPr>
          <p:spPr>
            <a:xfrm>
              <a:off x="3381925" y="3091900"/>
              <a:ext cx="208275" cy="208275"/>
            </a:xfrm>
            <a:custGeom>
              <a:avLst/>
              <a:gdLst/>
              <a:ahLst/>
              <a:cxnLst/>
              <a:rect l="0" t="0" r="0" b="0"/>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41" name="Shape 741"/>
          <p:cNvGrpSpPr/>
          <p:nvPr/>
        </p:nvGrpSpPr>
        <p:grpSpPr>
          <a:xfrm>
            <a:off x="5475019" y="3545901"/>
            <a:ext cx="265114" cy="372593"/>
            <a:chOff x="6689325" y="2984125"/>
            <a:chExt cx="315425" cy="443300"/>
          </a:xfrm>
        </p:grpSpPr>
        <p:sp>
          <p:nvSpPr>
            <p:cNvPr id="742" name="Shape 742"/>
            <p:cNvSpPr/>
            <p:nvPr/>
          </p:nvSpPr>
          <p:spPr>
            <a:xfrm>
              <a:off x="6689325" y="2984125"/>
              <a:ext cx="315425" cy="77975"/>
            </a:xfrm>
            <a:custGeom>
              <a:avLst/>
              <a:gdLst/>
              <a:ahLst/>
              <a:cxnLst/>
              <a:rect l="0" t="0" r="0" b="0"/>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 name="Shape 743"/>
            <p:cNvSpPr/>
            <p:nvPr/>
          </p:nvSpPr>
          <p:spPr>
            <a:xfrm>
              <a:off x="6702125" y="3069375"/>
              <a:ext cx="289850" cy="358050"/>
            </a:xfrm>
            <a:custGeom>
              <a:avLst/>
              <a:gdLst/>
              <a:ahLst/>
              <a:cxnLst/>
              <a:rect l="0" t="0" r="0" b="0"/>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 name="Shape 744"/>
            <p:cNvSpPr/>
            <p:nvPr/>
          </p:nvSpPr>
          <p:spPr>
            <a:xfrm>
              <a:off x="6761175" y="3117475"/>
              <a:ext cx="25" cy="261850"/>
            </a:xfrm>
            <a:custGeom>
              <a:avLst/>
              <a:gdLst/>
              <a:ahLst/>
              <a:cxnLst/>
              <a:rect l="0" t="0" r="0" b="0"/>
              <a:pathLst>
                <a:path w="1" h="10474" fill="none" extrusionOk="0">
                  <a:moveTo>
                    <a:pt x="1" y="10473"/>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 name="Shape 745"/>
            <p:cNvSpPr/>
            <p:nvPr/>
          </p:nvSpPr>
          <p:spPr>
            <a:xfrm>
              <a:off x="6847025" y="3117475"/>
              <a:ext cx="25" cy="261850"/>
            </a:xfrm>
            <a:custGeom>
              <a:avLst/>
              <a:gdLst/>
              <a:ahLst/>
              <a:cxnLst/>
              <a:rect l="0" t="0" r="0" b="0"/>
              <a:pathLst>
                <a:path w="1" h="10474" fill="none" extrusionOk="0">
                  <a:moveTo>
                    <a:pt x="1" y="1"/>
                  </a:moveTo>
                  <a:lnTo>
                    <a:pt x="1" y="104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 name="Shape 746"/>
            <p:cNvSpPr/>
            <p:nvPr/>
          </p:nvSpPr>
          <p:spPr>
            <a:xfrm>
              <a:off x="6932875" y="3117475"/>
              <a:ext cx="25" cy="261850"/>
            </a:xfrm>
            <a:custGeom>
              <a:avLst/>
              <a:gdLst/>
              <a:ahLst/>
              <a:cxnLst/>
              <a:rect l="0" t="0" r="0" b="0"/>
              <a:pathLst>
                <a:path w="1" h="10474" fill="none" extrusionOk="0">
                  <a:moveTo>
                    <a:pt x="1" y="1"/>
                  </a:moveTo>
                  <a:lnTo>
                    <a:pt x="1" y="104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47" name="Shape 747"/>
          <p:cNvGrpSpPr/>
          <p:nvPr/>
        </p:nvGrpSpPr>
        <p:grpSpPr>
          <a:xfrm>
            <a:off x="1523744" y="4640568"/>
            <a:ext cx="256415" cy="414534"/>
            <a:chOff x="1988225" y="4286525"/>
            <a:chExt cx="305075" cy="493200"/>
          </a:xfrm>
        </p:grpSpPr>
        <p:sp>
          <p:nvSpPr>
            <p:cNvPr id="748" name="Shape 748"/>
            <p:cNvSpPr/>
            <p:nvPr/>
          </p:nvSpPr>
          <p:spPr>
            <a:xfrm>
              <a:off x="2178800" y="4519725"/>
              <a:ext cx="114500" cy="114475"/>
            </a:xfrm>
            <a:custGeom>
              <a:avLst/>
              <a:gdLst/>
              <a:ahLst/>
              <a:cxnLst/>
              <a:rect l="0" t="0" r="0" b="0"/>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9" name="Shape 749"/>
            <p:cNvSpPr/>
            <p:nvPr/>
          </p:nvSpPr>
          <p:spPr>
            <a:xfrm>
              <a:off x="1988225" y="4539200"/>
              <a:ext cx="156500" cy="156500"/>
            </a:xfrm>
            <a:custGeom>
              <a:avLst/>
              <a:gdLst/>
              <a:ahLst/>
              <a:cxnLst/>
              <a:rect l="0" t="0" r="0" b="0"/>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 name="Shape 750"/>
            <p:cNvSpPr/>
            <p:nvPr/>
          </p:nvSpPr>
          <p:spPr>
            <a:xfrm>
              <a:off x="2042425" y="4286525"/>
              <a:ext cx="239300" cy="236250"/>
            </a:xfrm>
            <a:custGeom>
              <a:avLst/>
              <a:gdLst/>
              <a:ahLst/>
              <a:cxnLst/>
              <a:rect l="0" t="0" r="0" b="0"/>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 name="Shape 751"/>
            <p:cNvSpPr/>
            <p:nvPr/>
          </p:nvSpPr>
          <p:spPr>
            <a:xfrm>
              <a:off x="2161750" y="4522750"/>
              <a:ext cx="25" cy="256975"/>
            </a:xfrm>
            <a:custGeom>
              <a:avLst/>
              <a:gdLst/>
              <a:ahLst/>
              <a:cxnLst/>
              <a:rect l="0" t="0" r="0" b="0"/>
              <a:pathLst>
                <a:path w="1" h="10279" fill="none" extrusionOk="0">
                  <a:moveTo>
                    <a:pt x="1" y="10279"/>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 name="Shape 752"/>
            <p:cNvSpPr/>
            <p:nvPr/>
          </p:nvSpPr>
          <p:spPr>
            <a:xfrm>
              <a:off x="2133750" y="4377850"/>
              <a:ext cx="56050" cy="56025"/>
            </a:xfrm>
            <a:custGeom>
              <a:avLst/>
              <a:gdLst/>
              <a:ahLst/>
              <a:cxnLst/>
              <a:rect l="0" t="0" r="0" b="0"/>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 name="Shape 753"/>
            <p:cNvSpPr/>
            <p:nvPr/>
          </p:nvSpPr>
          <p:spPr>
            <a:xfrm>
              <a:off x="2038150" y="4589125"/>
              <a:ext cx="87100" cy="87100"/>
            </a:xfrm>
            <a:custGeom>
              <a:avLst/>
              <a:gdLst/>
              <a:ahLst/>
              <a:cxnLst/>
              <a:rect l="0" t="0" r="0" b="0"/>
              <a:pathLst>
                <a:path w="3484" h="3484" fill="none" extrusionOk="0">
                  <a:moveTo>
                    <a:pt x="1" y="0"/>
                  </a:moveTo>
                  <a:lnTo>
                    <a:pt x="3483" y="348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4" name="Shape 754"/>
            <p:cNvSpPr/>
            <p:nvPr/>
          </p:nvSpPr>
          <p:spPr>
            <a:xfrm>
              <a:off x="2194025" y="4564150"/>
              <a:ext cx="54825" cy="54825"/>
            </a:xfrm>
            <a:custGeom>
              <a:avLst/>
              <a:gdLst/>
              <a:ahLst/>
              <a:cxnLst/>
              <a:rect l="0" t="0" r="0" b="0"/>
              <a:pathLst>
                <a:path w="2193" h="2193" fill="none" extrusionOk="0">
                  <a:moveTo>
                    <a:pt x="2192" y="1"/>
                  </a:moveTo>
                  <a:lnTo>
                    <a:pt x="1" y="219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5" name="Shape 755"/>
          <p:cNvGrpSpPr/>
          <p:nvPr/>
        </p:nvGrpSpPr>
        <p:grpSpPr>
          <a:xfrm>
            <a:off x="2067737" y="4669733"/>
            <a:ext cx="309640" cy="392030"/>
            <a:chOff x="2635450" y="4321225"/>
            <a:chExt cx="368400" cy="466425"/>
          </a:xfrm>
        </p:grpSpPr>
        <p:sp>
          <p:nvSpPr>
            <p:cNvPr id="756" name="Shape 756"/>
            <p:cNvSpPr/>
            <p:nvPr/>
          </p:nvSpPr>
          <p:spPr>
            <a:xfrm>
              <a:off x="2635450" y="4653050"/>
              <a:ext cx="368400" cy="134600"/>
            </a:xfrm>
            <a:custGeom>
              <a:avLst/>
              <a:gdLst/>
              <a:ahLst/>
              <a:cxnLst/>
              <a:rect l="0" t="0" r="0" b="0"/>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 name="Shape 757"/>
            <p:cNvSpPr/>
            <p:nvPr/>
          </p:nvSpPr>
          <p:spPr>
            <a:xfrm>
              <a:off x="2819350" y="4321225"/>
              <a:ext cx="25" cy="347075"/>
            </a:xfrm>
            <a:custGeom>
              <a:avLst/>
              <a:gdLst/>
              <a:ahLst/>
              <a:cxnLst/>
              <a:rect l="0" t="0" r="0" b="0"/>
              <a:pathLst>
                <a:path w="1" h="13883" fill="none" extrusionOk="0">
                  <a:moveTo>
                    <a:pt x="0" y="13883"/>
                  </a:move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 name="Shape 758"/>
            <p:cNvSpPr/>
            <p:nvPr/>
          </p:nvSpPr>
          <p:spPr>
            <a:xfrm>
              <a:off x="2835175" y="4328525"/>
              <a:ext cx="114475" cy="114500"/>
            </a:xfrm>
            <a:custGeom>
              <a:avLst/>
              <a:gdLst/>
              <a:ahLst/>
              <a:cxnLst/>
              <a:rect l="0" t="0" r="0" b="0"/>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 name="Shape 759"/>
            <p:cNvSpPr/>
            <p:nvPr/>
          </p:nvSpPr>
          <p:spPr>
            <a:xfrm>
              <a:off x="2850400" y="4372975"/>
              <a:ext cx="54825" cy="54825"/>
            </a:xfrm>
            <a:custGeom>
              <a:avLst/>
              <a:gdLst/>
              <a:ahLst/>
              <a:cxnLst/>
              <a:rect l="0" t="0" r="0" b="0"/>
              <a:pathLst>
                <a:path w="2193" h="2193" fill="none" extrusionOk="0">
                  <a:moveTo>
                    <a:pt x="2192" y="0"/>
                  </a:moveTo>
                  <a:lnTo>
                    <a:pt x="0" y="219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 name="Shape 760"/>
            <p:cNvSpPr/>
            <p:nvPr/>
          </p:nvSpPr>
          <p:spPr>
            <a:xfrm>
              <a:off x="2646425" y="4429600"/>
              <a:ext cx="156500" cy="156500"/>
            </a:xfrm>
            <a:custGeom>
              <a:avLst/>
              <a:gdLst/>
              <a:ahLst/>
              <a:cxnLst/>
              <a:rect l="0" t="0" r="0" b="0"/>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 name="Shape 761"/>
            <p:cNvSpPr/>
            <p:nvPr/>
          </p:nvSpPr>
          <p:spPr>
            <a:xfrm>
              <a:off x="2696350" y="4479525"/>
              <a:ext cx="87100" cy="87100"/>
            </a:xfrm>
            <a:custGeom>
              <a:avLst/>
              <a:gdLst/>
              <a:ahLst/>
              <a:cxnLst/>
              <a:rect l="0" t="0" r="0" b="0"/>
              <a:pathLst>
                <a:path w="3484" h="3484" fill="none" extrusionOk="0">
                  <a:moveTo>
                    <a:pt x="0" y="1"/>
                  </a:moveTo>
                  <a:lnTo>
                    <a:pt x="3483" y="348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62" name="Shape 762"/>
          <p:cNvGrpSpPr/>
          <p:nvPr/>
        </p:nvGrpSpPr>
        <p:grpSpPr>
          <a:xfrm>
            <a:off x="5436146" y="4660005"/>
            <a:ext cx="342881" cy="383835"/>
            <a:chOff x="6643075" y="4309650"/>
            <a:chExt cx="407950" cy="456675"/>
          </a:xfrm>
        </p:grpSpPr>
        <p:sp>
          <p:nvSpPr>
            <p:cNvPr id="763" name="Shape 763"/>
            <p:cNvSpPr/>
            <p:nvPr/>
          </p:nvSpPr>
          <p:spPr>
            <a:xfrm>
              <a:off x="6643075" y="4698125"/>
              <a:ext cx="407950" cy="14625"/>
            </a:xfrm>
            <a:custGeom>
              <a:avLst/>
              <a:gdLst/>
              <a:ahLst/>
              <a:cxnLst/>
              <a:rect l="0" t="0" r="0" b="0"/>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4" name="Shape 764"/>
            <p:cNvSpPr/>
            <p:nvPr/>
          </p:nvSpPr>
          <p:spPr>
            <a:xfrm>
              <a:off x="6643075" y="4727350"/>
              <a:ext cx="407950" cy="14625"/>
            </a:xfrm>
            <a:custGeom>
              <a:avLst/>
              <a:gdLst/>
              <a:ahLst/>
              <a:cxnLst/>
              <a:rect l="0" t="0" r="0" b="0"/>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5" name="Shape 765"/>
            <p:cNvSpPr/>
            <p:nvPr/>
          </p:nvSpPr>
          <p:spPr>
            <a:xfrm>
              <a:off x="6643075" y="4751700"/>
              <a:ext cx="407950" cy="14625"/>
            </a:xfrm>
            <a:custGeom>
              <a:avLst/>
              <a:gdLst/>
              <a:ahLst/>
              <a:cxnLst/>
              <a:rect l="0" t="0" r="0" b="0"/>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 name="Shape 766"/>
            <p:cNvSpPr/>
            <p:nvPr/>
          </p:nvSpPr>
          <p:spPr>
            <a:xfrm>
              <a:off x="6672900" y="4309650"/>
              <a:ext cx="348900" cy="376300"/>
            </a:xfrm>
            <a:custGeom>
              <a:avLst/>
              <a:gdLst/>
              <a:ahLst/>
              <a:cxnLst/>
              <a:rect l="0" t="0" r="0" b="0"/>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7" name="Shape 767"/>
            <p:cNvSpPr/>
            <p:nvPr/>
          </p:nvSpPr>
          <p:spPr>
            <a:xfrm>
              <a:off x="6805625" y="4452725"/>
              <a:ext cx="15850" cy="28050"/>
            </a:xfrm>
            <a:custGeom>
              <a:avLst/>
              <a:gdLst/>
              <a:ahLst/>
              <a:cxnLst/>
              <a:rect l="0" t="0" r="0" b="0"/>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8" name="Shape 768"/>
            <p:cNvSpPr/>
            <p:nvPr/>
          </p:nvSpPr>
          <p:spPr>
            <a:xfrm>
              <a:off x="6872600" y="4452725"/>
              <a:ext cx="15875" cy="28050"/>
            </a:xfrm>
            <a:custGeom>
              <a:avLst/>
              <a:gdLst/>
              <a:ahLst/>
              <a:cxnLst/>
              <a:rect l="0" t="0" r="0" b="0"/>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 name="Shape 769"/>
            <p:cNvSpPr/>
            <p:nvPr/>
          </p:nvSpPr>
          <p:spPr>
            <a:xfrm>
              <a:off x="6709425" y="4414975"/>
              <a:ext cx="275250" cy="54825"/>
            </a:xfrm>
            <a:custGeom>
              <a:avLst/>
              <a:gdLst/>
              <a:ahLst/>
              <a:cxnLst/>
              <a:rect l="0" t="0" r="0" b="0"/>
              <a:pathLst>
                <a:path w="11010" h="2193" fill="none" extrusionOk="0">
                  <a:moveTo>
                    <a:pt x="11009" y="2193"/>
                  </a:moveTo>
                  <a:lnTo>
                    <a:pt x="5505" y="1"/>
                  </a:lnTo>
                  <a:lnTo>
                    <a:pt x="1" y="219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0" name="Shape 770"/>
            <p:cNvSpPr/>
            <p:nvPr/>
          </p:nvSpPr>
          <p:spPr>
            <a:xfrm>
              <a:off x="6733175" y="4382725"/>
              <a:ext cx="227750" cy="37150"/>
            </a:xfrm>
            <a:custGeom>
              <a:avLst/>
              <a:gdLst/>
              <a:ahLst/>
              <a:cxnLst/>
              <a:rect l="0" t="0" r="0" b="0"/>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1" name="Shape 771"/>
            <p:cNvSpPr/>
            <p:nvPr/>
          </p:nvSpPr>
          <p:spPr>
            <a:xfrm>
              <a:off x="6847025" y="4414975"/>
              <a:ext cx="25" cy="145550"/>
            </a:xfrm>
            <a:custGeom>
              <a:avLst/>
              <a:gdLst/>
              <a:ahLst/>
              <a:cxnLst/>
              <a:rect l="0" t="0" r="0" b="0"/>
              <a:pathLst>
                <a:path w="1" h="5822" fill="none" extrusionOk="0">
                  <a:moveTo>
                    <a:pt x="1" y="1"/>
                  </a:moveTo>
                  <a:lnTo>
                    <a:pt x="1" y="5822"/>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72" name="Shape 772"/>
          <p:cNvGrpSpPr/>
          <p:nvPr/>
        </p:nvGrpSpPr>
        <p:grpSpPr>
          <a:xfrm>
            <a:off x="4251419" y="5201959"/>
            <a:ext cx="452420" cy="433992"/>
            <a:chOff x="5233525" y="4954450"/>
            <a:chExt cx="538275" cy="516350"/>
          </a:xfrm>
        </p:grpSpPr>
        <p:sp>
          <p:nvSpPr>
            <p:cNvPr id="773" name="Shape 773"/>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 name="Shape 774"/>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 name="Shape 775"/>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6" name="Shape 776"/>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7" name="Shape 777"/>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8" name="Shape 778"/>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9" name="Shape 779"/>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0" name="Shape 780"/>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1" name="Shape 781"/>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2" name="Shape 782"/>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3" name="Shape 783"/>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84" name="Shape 784"/>
          <p:cNvGrpSpPr/>
          <p:nvPr/>
        </p:nvGrpSpPr>
        <p:grpSpPr>
          <a:xfrm>
            <a:off x="3682337" y="5209629"/>
            <a:ext cx="460615" cy="418653"/>
            <a:chOff x="4556450" y="4963575"/>
            <a:chExt cx="548025" cy="498100"/>
          </a:xfrm>
        </p:grpSpPr>
        <p:sp>
          <p:nvSpPr>
            <p:cNvPr id="785" name="Shape 785"/>
            <p:cNvSpPr/>
            <p:nvPr/>
          </p:nvSpPr>
          <p:spPr>
            <a:xfrm>
              <a:off x="4611850" y="5222350"/>
              <a:ext cx="436600" cy="239325"/>
            </a:xfrm>
            <a:custGeom>
              <a:avLst/>
              <a:gdLst/>
              <a:ahLst/>
              <a:cxnLst/>
              <a:rect l="0" t="0" r="0" b="0"/>
              <a:pathLst>
                <a:path w="17464" h="9573" fill="none" extrusionOk="0">
                  <a:moveTo>
                    <a:pt x="1" y="1"/>
                  </a:moveTo>
                  <a:lnTo>
                    <a:pt x="1" y="4677"/>
                  </a:lnTo>
                  <a:lnTo>
                    <a:pt x="8720" y="9572"/>
                  </a:lnTo>
                  <a:lnTo>
                    <a:pt x="17463" y="4677"/>
                  </a:lnTo>
                  <a:lnTo>
                    <a:pt x="17463"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6" name="Shape 786"/>
            <p:cNvSpPr/>
            <p:nvPr/>
          </p:nvSpPr>
          <p:spPr>
            <a:xfrm>
              <a:off x="4612475" y="4963575"/>
              <a:ext cx="435975" cy="125450"/>
            </a:xfrm>
            <a:custGeom>
              <a:avLst/>
              <a:gdLst/>
              <a:ahLst/>
              <a:cxnLst/>
              <a:rect l="0" t="0" r="0" b="0"/>
              <a:pathLst>
                <a:path w="17439" h="5018" fill="none" extrusionOk="0">
                  <a:moveTo>
                    <a:pt x="17438" y="5018"/>
                  </a:moveTo>
                  <a:lnTo>
                    <a:pt x="8671" y="1"/>
                  </a:lnTo>
                  <a:lnTo>
                    <a:pt x="0" y="501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7" name="Shape 787"/>
            <p:cNvSpPr/>
            <p:nvPr/>
          </p:nvSpPr>
          <p:spPr>
            <a:xfrm>
              <a:off x="4556450" y="5089000"/>
              <a:ext cx="274025" cy="225925"/>
            </a:xfrm>
            <a:custGeom>
              <a:avLst/>
              <a:gdLst/>
              <a:ahLst/>
              <a:cxnLst/>
              <a:rect l="0" t="0" r="0" b="0"/>
              <a:pathLst>
                <a:path w="10961" h="9037" fill="none" extrusionOk="0">
                  <a:moveTo>
                    <a:pt x="8720" y="9037"/>
                  </a:moveTo>
                  <a:lnTo>
                    <a:pt x="1" y="4068"/>
                  </a:lnTo>
                  <a:lnTo>
                    <a:pt x="2241" y="1"/>
                  </a:lnTo>
                  <a:lnTo>
                    <a:pt x="10960" y="4969"/>
                  </a:lnTo>
                  <a:lnTo>
                    <a:pt x="8720" y="903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8" name="Shape 788"/>
            <p:cNvSpPr/>
            <p:nvPr/>
          </p:nvSpPr>
          <p:spPr>
            <a:xfrm>
              <a:off x="4830450" y="5089000"/>
              <a:ext cx="274025" cy="225925"/>
            </a:xfrm>
            <a:custGeom>
              <a:avLst/>
              <a:gdLst/>
              <a:ahLst/>
              <a:cxnLst/>
              <a:rect l="0" t="0" r="0" b="0"/>
              <a:pathLst>
                <a:path w="10961" h="9037" fill="none" extrusionOk="0">
                  <a:moveTo>
                    <a:pt x="2241" y="9037"/>
                  </a:moveTo>
                  <a:lnTo>
                    <a:pt x="10960" y="4068"/>
                  </a:lnTo>
                  <a:lnTo>
                    <a:pt x="8719" y="1"/>
                  </a:lnTo>
                  <a:lnTo>
                    <a:pt x="0" y="4969"/>
                  </a:lnTo>
                  <a:lnTo>
                    <a:pt x="2241" y="9037"/>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9" name="Shape 789"/>
            <p:cNvSpPr/>
            <p:nvPr/>
          </p:nvSpPr>
          <p:spPr>
            <a:xfrm>
              <a:off x="4830450" y="5213225"/>
              <a:ext cx="25" cy="248450"/>
            </a:xfrm>
            <a:custGeom>
              <a:avLst/>
              <a:gdLst/>
              <a:ahLst/>
              <a:cxnLst/>
              <a:rect l="0" t="0" r="0" b="0"/>
              <a:pathLst>
                <a:path w="1" h="9938" fill="none" extrusionOk="0">
                  <a:moveTo>
                    <a:pt x="0" y="0"/>
                  </a:moveTo>
                  <a:lnTo>
                    <a:pt x="0" y="9937"/>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90" name="Shape 790"/>
          <p:cNvGrpSpPr/>
          <p:nvPr/>
        </p:nvGrpSpPr>
        <p:grpSpPr>
          <a:xfrm>
            <a:off x="299619" y="5300213"/>
            <a:ext cx="445254" cy="246182"/>
            <a:chOff x="531800" y="5071350"/>
            <a:chExt cx="529750" cy="292900"/>
          </a:xfrm>
        </p:grpSpPr>
        <p:sp>
          <p:nvSpPr>
            <p:cNvPr id="791" name="Shape 791"/>
            <p:cNvSpPr/>
            <p:nvPr/>
          </p:nvSpPr>
          <p:spPr>
            <a:xfrm>
              <a:off x="632875" y="5077450"/>
              <a:ext cx="272200" cy="185725"/>
            </a:xfrm>
            <a:custGeom>
              <a:avLst/>
              <a:gdLst/>
              <a:ahLst/>
              <a:cxnLst/>
              <a:rect l="0" t="0" r="0" b="0"/>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2" name="Shape 792"/>
            <p:cNvSpPr/>
            <p:nvPr/>
          </p:nvSpPr>
          <p:spPr>
            <a:xfrm>
              <a:off x="886175" y="5071350"/>
              <a:ext cx="74300" cy="191825"/>
            </a:xfrm>
            <a:custGeom>
              <a:avLst/>
              <a:gdLst/>
              <a:ahLst/>
              <a:cxnLst/>
              <a:rect l="0" t="0" r="0" b="0"/>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3" name="Shape 793"/>
            <p:cNvSpPr/>
            <p:nvPr/>
          </p:nvSpPr>
          <p:spPr>
            <a:xfrm>
              <a:off x="531800" y="5162075"/>
              <a:ext cx="202175" cy="202175"/>
            </a:xfrm>
            <a:custGeom>
              <a:avLst/>
              <a:gdLst/>
              <a:ahLst/>
              <a:cxnLst/>
              <a:rect l="0" t="0" r="0" b="0"/>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4" name="Shape 794"/>
            <p:cNvSpPr/>
            <p:nvPr/>
          </p:nvSpPr>
          <p:spPr>
            <a:xfrm>
              <a:off x="859375" y="5162075"/>
              <a:ext cx="202175" cy="202175"/>
            </a:xfrm>
            <a:custGeom>
              <a:avLst/>
              <a:gdLst/>
              <a:ahLst/>
              <a:cxnLst/>
              <a:rect l="0" t="0" r="0" b="0"/>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5" name="Shape 795"/>
            <p:cNvSpPr/>
            <p:nvPr/>
          </p:nvSpPr>
          <p:spPr>
            <a:xfrm>
              <a:off x="676100" y="5071350"/>
              <a:ext cx="86500" cy="7325"/>
            </a:xfrm>
            <a:custGeom>
              <a:avLst/>
              <a:gdLst/>
              <a:ahLst/>
              <a:cxnLst/>
              <a:rect l="0" t="0" r="0" b="0"/>
              <a:pathLst>
                <a:path w="3460" h="293" fill="none" extrusionOk="0">
                  <a:moveTo>
                    <a:pt x="1" y="1"/>
                  </a:moveTo>
                  <a:lnTo>
                    <a:pt x="3459" y="29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6" name="Shape 796"/>
            <p:cNvSpPr/>
            <p:nvPr/>
          </p:nvSpPr>
          <p:spPr>
            <a:xfrm>
              <a:off x="941575" y="5244275"/>
              <a:ext cx="37175" cy="37175"/>
            </a:xfrm>
            <a:custGeom>
              <a:avLst/>
              <a:gdLst/>
              <a:ahLst/>
              <a:cxnLst/>
              <a:rect l="0" t="0" r="0" b="0"/>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7" name="Shape 797"/>
            <p:cNvSpPr/>
            <p:nvPr/>
          </p:nvSpPr>
          <p:spPr>
            <a:xfrm>
              <a:off x="614600" y="5244275"/>
              <a:ext cx="37175" cy="37175"/>
            </a:xfrm>
            <a:custGeom>
              <a:avLst/>
              <a:gdLst/>
              <a:ahLst/>
              <a:cxnLst/>
              <a:rect l="0" t="0" r="0" b="0"/>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98" name="Shape 798"/>
          <p:cNvGrpSpPr/>
          <p:nvPr/>
        </p:nvGrpSpPr>
        <p:grpSpPr>
          <a:xfrm>
            <a:off x="7243894" y="2713375"/>
            <a:ext cx="433992" cy="422729"/>
            <a:chOff x="5916675" y="927975"/>
            <a:chExt cx="516350" cy="502950"/>
          </a:xfrm>
        </p:grpSpPr>
        <p:sp>
          <p:nvSpPr>
            <p:cNvPr id="799" name="Shape 799"/>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0" name="Shape 800"/>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01" name="Shape 801"/>
          <p:cNvGrpSpPr/>
          <p:nvPr/>
        </p:nvGrpSpPr>
        <p:grpSpPr>
          <a:xfrm>
            <a:off x="6359914" y="3419276"/>
            <a:ext cx="1079481" cy="1051467"/>
            <a:chOff x="5916675" y="927975"/>
            <a:chExt cx="516350" cy="502950"/>
          </a:xfrm>
        </p:grpSpPr>
        <p:sp>
          <p:nvSpPr>
            <p:cNvPr id="802" name="Shape 802"/>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3" name="Shape 803"/>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804" name="Shape 804"/>
          <p:cNvGrpSpPr/>
          <p:nvPr/>
        </p:nvGrpSpPr>
        <p:grpSpPr>
          <a:xfrm>
            <a:off x="6360056" y="2713375"/>
            <a:ext cx="433992" cy="422729"/>
            <a:chOff x="5916675" y="927975"/>
            <a:chExt cx="516350" cy="502950"/>
          </a:xfrm>
        </p:grpSpPr>
        <p:sp>
          <p:nvSpPr>
            <p:cNvPr id="805" name="Shape 805"/>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6" name="Shape 806"/>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807" name="Shape 807"/>
          <p:cNvSpPr/>
          <p:nvPr/>
        </p:nvSpPr>
        <p:spPr>
          <a:xfrm>
            <a:off x="7436055" y="2949752"/>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8" name="Shape 808"/>
          <p:cNvSpPr/>
          <p:nvPr/>
        </p:nvSpPr>
        <p:spPr>
          <a:xfrm>
            <a:off x="6552218" y="2949752"/>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9" name="Shape 809"/>
          <p:cNvSpPr/>
          <p:nvPr/>
        </p:nvSpPr>
        <p:spPr>
          <a:xfrm>
            <a:off x="6753349" y="4544509"/>
            <a:ext cx="1000561" cy="565193"/>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FFFFFF"/>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p:nvPr/>
        </p:nvSpPr>
        <p:spPr>
          <a:xfrm>
            <a:off x="2163850" y="1600075"/>
            <a:ext cx="6676800" cy="1380900"/>
          </a:xfrm>
          <a:prstGeom prst="rect">
            <a:avLst/>
          </a:prstGeom>
          <a:noFill/>
          <a:ln>
            <a:noFill/>
          </a:ln>
        </p:spPr>
        <p:txBody>
          <a:bodyPr lIns="91425" tIns="91425" rIns="91425" bIns="91425" anchor="t" anchorCtr="0">
            <a:noAutofit/>
          </a:bodyPr>
          <a:lstStyle/>
          <a:p>
            <a:pPr lvl="0" rtl="0">
              <a:spcBef>
                <a:spcPts val="0"/>
              </a:spcBef>
              <a:buClr>
                <a:srgbClr val="000000"/>
              </a:buClr>
              <a:buFont typeface="Arial"/>
              <a:buNone/>
            </a:pPr>
            <a:r>
              <a:rPr lang="en" b="1">
                <a:solidFill>
                  <a:srgbClr val="FFFFFF"/>
                </a:solidFill>
                <a:latin typeface="Open Sans"/>
                <a:ea typeface="Open Sans"/>
                <a:cs typeface="Open Sans"/>
                <a:sym typeface="Open Sans"/>
              </a:rPr>
              <a:t>Now you can use any emoji as an icon!</a:t>
            </a:r>
          </a:p>
          <a:p>
            <a:pPr lvl="0" rtl="0">
              <a:spcBef>
                <a:spcPts val="0"/>
              </a:spcBef>
              <a:buClr>
                <a:srgbClr val="000000"/>
              </a:buClr>
              <a:buFont typeface="Arial"/>
              <a:buNone/>
            </a:pPr>
            <a:r>
              <a:rPr lang="en">
                <a:solidFill>
                  <a:srgbClr val="FFFFFF"/>
                </a:solidFill>
                <a:latin typeface="Open Sans"/>
                <a:ea typeface="Open Sans"/>
                <a:cs typeface="Open Sans"/>
                <a:sym typeface="Open Sans"/>
              </a:rPr>
              <a:t>And of course it resizes without losing quality and you can change the color.</a:t>
            </a:r>
          </a:p>
          <a:p>
            <a:pPr lvl="0" rtl="0">
              <a:spcBef>
                <a:spcPts val="0"/>
              </a:spcBef>
              <a:buNone/>
            </a:pPr>
            <a:endParaRPr>
              <a:solidFill>
                <a:srgbClr val="FFFFFF"/>
              </a:solidFill>
              <a:latin typeface="Open Sans"/>
              <a:ea typeface="Open Sans"/>
              <a:cs typeface="Open Sans"/>
              <a:sym typeface="Open Sans"/>
            </a:endParaRPr>
          </a:p>
          <a:p>
            <a:pPr lvl="0" rtl="0">
              <a:spcBef>
                <a:spcPts val="0"/>
              </a:spcBef>
              <a:buNone/>
            </a:pPr>
            <a:r>
              <a:rPr lang="en">
                <a:solidFill>
                  <a:srgbClr val="FFFFFF"/>
                </a:solidFill>
                <a:latin typeface="Open Sans"/>
                <a:ea typeface="Open Sans"/>
                <a:cs typeface="Open Sans"/>
                <a:sym typeface="Open Sans"/>
              </a:rPr>
              <a:t>How? Follow Google instructions </a:t>
            </a:r>
            <a:r>
              <a:rPr lang="en" u="sng">
                <a:solidFill>
                  <a:srgbClr val="FFFFFF"/>
                </a:solidFill>
                <a:latin typeface="Open Sans"/>
                <a:ea typeface="Open Sans"/>
                <a:cs typeface="Open Sans"/>
                <a:sym typeface="Open Sans"/>
                <a:hlinkClick r:id="rId3"/>
              </a:rPr>
              <a:t>https://twitter.com/googledocs/status/730087240156643328</a:t>
            </a:r>
          </a:p>
          <a:p>
            <a:pPr lvl="0" rtl="0">
              <a:spcBef>
                <a:spcPts val="0"/>
              </a:spcBef>
              <a:buNone/>
            </a:pPr>
            <a:endParaRPr>
              <a:solidFill>
                <a:srgbClr val="FFFFFF"/>
              </a:solidFill>
              <a:latin typeface="Open Sans"/>
              <a:ea typeface="Open Sans"/>
              <a:cs typeface="Open Sans"/>
              <a:sym typeface="Open Sans"/>
            </a:endParaRPr>
          </a:p>
          <a:p>
            <a:pPr lvl="0" rtl="0">
              <a:spcBef>
                <a:spcPts val="0"/>
              </a:spcBef>
              <a:buNone/>
            </a:pPr>
            <a:endParaRPr>
              <a:solidFill>
                <a:srgbClr val="FFFFFF"/>
              </a:solidFill>
              <a:latin typeface="Open Sans"/>
              <a:ea typeface="Open Sans"/>
              <a:cs typeface="Open Sans"/>
              <a:sym typeface="Open Sans"/>
            </a:endParaRPr>
          </a:p>
          <a:p>
            <a:pPr lvl="0" rtl="0">
              <a:spcBef>
                <a:spcPts val="0"/>
              </a:spcBef>
              <a:buClr>
                <a:srgbClr val="000000"/>
              </a:buClr>
              <a:buFont typeface="Arial"/>
              <a:buNone/>
            </a:pPr>
            <a:endParaRPr>
              <a:solidFill>
                <a:srgbClr val="FFFFFF"/>
              </a:solidFill>
              <a:latin typeface="Open Sans"/>
              <a:ea typeface="Open Sans"/>
              <a:cs typeface="Open Sans"/>
              <a:sym typeface="Open Sans"/>
            </a:endParaRPr>
          </a:p>
          <a:p>
            <a:pPr lvl="0" rtl="0">
              <a:spcBef>
                <a:spcPts val="0"/>
              </a:spcBef>
              <a:buNone/>
            </a:pPr>
            <a:endParaRPr>
              <a:solidFill>
                <a:srgbClr val="FFFFFF"/>
              </a:solidFill>
              <a:latin typeface="Open Sans"/>
              <a:ea typeface="Open Sans"/>
              <a:cs typeface="Open Sans"/>
              <a:sym typeface="Open Sans"/>
            </a:endParaRPr>
          </a:p>
        </p:txBody>
      </p:sp>
      <p:sp>
        <p:nvSpPr>
          <p:cNvPr id="815" name="Shape 815"/>
          <p:cNvSpPr txBox="1"/>
          <p:nvPr/>
        </p:nvSpPr>
        <p:spPr>
          <a:xfrm>
            <a:off x="808100" y="3060050"/>
            <a:ext cx="7327500" cy="25707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3600">
                <a:solidFill>
                  <a:srgbClr val="FFFFFF"/>
                </a:solidFill>
                <a:latin typeface="Open Sans"/>
                <a:ea typeface="Open Sans"/>
                <a:cs typeface="Open Sans"/>
                <a:sym typeface="Open Sans"/>
              </a:rPr>
              <a:t>✋👆👉👍👤👦👧👨👩👪💃🏃💑❤😂😉😋😒😭👶😸🐟🍒🍔💣📌📖🔨🎃🎈🎨🏈🏰🌏🔌🔑</a:t>
            </a:r>
            <a:r>
              <a:rPr lang="en" sz="2400">
                <a:solidFill>
                  <a:srgbClr val="FFFFFF"/>
                </a:solidFill>
                <a:highlight>
                  <a:srgbClr val="FFC800"/>
                </a:highlight>
                <a:latin typeface="Open Sans"/>
                <a:ea typeface="Open Sans"/>
                <a:cs typeface="Open Sans"/>
                <a:sym typeface="Open Sans"/>
              </a:rPr>
              <a:t> and many more...</a:t>
            </a:r>
          </a:p>
        </p:txBody>
      </p:sp>
      <p:sp>
        <p:nvSpPr>
          <p:cNvPr id="816" name="Shape 816"/>
          <p:cNvSpPr txBox="1"/>
          <p:nvPr/>
        </p:nvSpPr>
        <p:spPr>
          <a:xfrm>
            <a:off x="648975" y="1542214"/>
            <a:ext cx="1440600" cy="1296000"/>
          </a:xfrm>
          <a:prstGeom prst="rect">
            <a:avLst/>
          </a:prstGeom>
          <a:noFill/>
          <a:ln>
            <a:noFill/>
          </a:ln>
        </p:spPr>
        <p:txBody>
          <a:bodyPr lIns="91425" tIns="91425" rIns="91425" bIns="91425" anchor="ctr" anchorCtr="0">
            <a:noAutofit/>
          </a:bodyPr>
          <a:lstStyle/>
          <a:p>
            <a:pPr lvl="0" algn="ctr" rtl="0">
              <a:spcBef>
                <a:spcPts val="0"/>
              </a:spcBef>
              <a:buClr>
                <a:srgbClr val="000000"/>
              </a:buClr>
              <a:buSzPct val="25000"/>
              <a:buFont typeface="Arial"/>
              <a:buNone/>
            </a:pPr>
            <a:r>
              <a:rPr lang="en" sz="9600">
                <a:solidFill>
                  <a:srgbClr val="FFC800"/>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0" y="188640"/>
            <a:ext cx="9144000" cy="1296144"/>
          </a:xfrm>
          <a:prstGeom prst="rect">
            <a:avLst/>
          </a:prstGeom>
        </p:spPr>
        <p:txBody>
          <a:bodyPr lIns="91425" tIns="91425" rIns="91425" bIns="91425" anchor="b" anchorCtr="0">
            <a:noAutofit/>
          </a:bodyPr>
          <a:lstStyle/>
          <a:p>
            <a:pPr lvl="0"/>
            <a:r>
              <a:rPr lang="pt-BR" sz="4400" dirty="0" smtClean="0">
                <a:solidFill>
                  <a:srgbClr val="FFFF00"/>
                </a:solidFill>
              </a:rPr>
              <a:t>1. </a:t>
            </a:r>
            <a:r>
              <a:rPr lang="pt-BR" sz="4400" dirty="0" smtClean="0"/>
              <a:t>Introdução </a:t>
            </a:r>
            <a:r>
              <a:rPr lang="pt-BR" sz="4400" dirty="0"/>
              <a:t>ao Gerenciamento </a:t>
            </a:r>
            <a:r>
              <a:rPr lang="pt-BR" sz="4400" dirty="0" smtClean="0"/>
              <a:t>de </a:t>
            </a:r>
            <a:r>
              <a:rPr lang="pt-BR" sz="4800" dirty="0">
                <a:solidFill>
                  <a:srgbClr val="FFFF00"/>
                </a:solidFill>
              </a:rPr>
              <a:t>Redes</a:t>
            </a:r>
            <a:endParaRPr lang="en" sz="4800" dirty="0">
              <a:solidFill>
                <a:srgbClr val="FFFF00"/>
              </a:solidFill>
            </a:endParaRPr>
          </a:p>
        </p:txBody>
      </p:sp>
      <p:sp>
        <p:nvSpPr>
          <p:cNvPr id="3" name="CaixaDeTexto 2"/>
          <p:cNvSpPr txBox="1"/>
          <p:nvPr/>
        </p:nvSpPr>
        <p:spPr>
          <a:xfrm>
            <a:off x="4608512" y="6577607"/>
            <a:ext cx="4788024" cy="307777"/>
          </a:xfrm>
          <a:prstGeom prst="rect">
            <a:avLst/>
          </a:prstGeom>
          <a:noFill/>
        </p:spPr>
        <p:txBody>
          <a:bodyPr wrap="square" rtlCol="0">
            <a:spAutoFit/>
          </a:bodyPr>
          <a:lstStyle/>
          <a:p>
            <a:r>
              <a:rPr lang="pt-BR" dirty="0" smtClean="0"/>
              <a:t>Fonte: </a:t>
            </a:r>
            <a:r>
              <a:rPr lang="pt-BR" dirty="0" smtClean="0">
                <a:hlinkClick r:id="rId3"/>
              </a:rPr>
              <a:t>https</a:t>
            </a:r>
            <a:r>
              <a:rPr lang="pt-BR" dirty="0">
                <a:hlinkClick r:id="rId3"/>
              </a:rPr>
              <a:t>://</a:t>
            </a:r>
            <a:r>
              <a:rPr lang="pt-BR" dirty="0" smtClean="0">
                <a:hlinkClick r:id="rId3"/>
              </a:rPr>
              <a:t>www.youtube.com/watch?v=RntTxnDsM9g</a:t>
            </a:r>
            <a:r>
              <a:rPr lang="pt-BR" dirty="0" smtClean="0"/>
              <a:t> </a:t>
            </a:r>
            <a:endParaRPr lang="pt-B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565775" y="2111125"/>
            <a:ext cx="6009299" cy="1546500"/>
          </a:xfrm>
          <a:prstGeom prst="rect">
            <a:avLst/>
          </a:prstGeom>
        </p:spPr>
        <p:txBody>
          <a:bodyPr lIns="91425" tIns="91425" rIns="91425" bIns="91425" anchor="b" anchorCtr="0">
            <a:noAutofit/>
          </a:bodyPr>
          <a:lstStyle/>
          <a:p>
            <a:pPr lvl="0" rtl="0">
              <a:spcBef>
                <a:spcPts val="0"/>
              </a:spcBef>
              <a:buNone/>
            </a:pPr>
            <a:r>
              <a:rPr lang="en" dirty="0" smtClean="0">
                <a:solidFill>
                  <a:srgbClr val="FFC800"/>
                </a:solidFill>
              </a:rPr>
              <a:t>1.1</a:t>
            </a:r>
            <a:endParaRPr lang="en" dirty="0">
              <a:solidFill>
                <a:srgbClr val="FFC800"/>
              </a:solidFill>
            </a:endParaRPr>
          </a:p>
          <a:p>
            <a:pPr lvl="0" rtl="0">
              <a:spcBef>
                <a:spcPts val="0"/>
              </a:spcBef>
              <a:buNone/>
            </a:pPr>
            <a:r>
              <a:rPr lang="en" dirty="0" smtClean="0"/>
              <a:t>Introdução</a:t>
            </a:r>
            <a:endParaRPr lang="en" dirty="0"/>
          </a:p>
        </p:txBody>
      </p:sp>
      <p:grpSp>
        <p:nvGrpSpPr>
          <p:cNvPr id="4" name="Shape 406"/>
          <p:cNvGrpSpPr/>
          <p:nvPr/>
        </p:nvGrpSpPr>
        <p:grpSpPr>
          <a:xfrm>
            <a:off x="3995893" y="2884441"/>
            <a:ext cx="720080" cy="616567"/>
            <a:chOff x="1934025" y="1001650"/>
            <a:chExt cx="415300" cy="355600"/>
          </a:xfrm>
        </p:grpSpPr>
        <p:sp>
          <p:nvSpPr>
            <p:cNvPr id="5" name="Shape 407"/>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 name="Shape 408"/>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 name="Shape 409"/>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410"/>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323528" y="2882400"/>
            <a:ext cx="8712968" cy="3786960"/>
          </a:xfrm>
          <a:prstGeom prst="rect">
            <a:avLst/>
          </a:prstGeom>
        </p:spPr>
        <p:txBody>
          <a:bodyPr lIns="91425" tIns="91425" rIns="91425" bIns="91425" anchor="t" anchorCtr="0">
            <a:noAutofit/>
          </a:bodyPr>
          <a:lstStyle/>
          <a:p>
            <a:pPr>
              <a:buNone/>
            </a:pPr>
            <a:r>
              <a:rPr lang="pt-BR" sz="3200" dirty="0" smtClean="0"/>
              <a:t>O gerenciamento de redes [...] possui algumas metas como: redução </a:t>
            </a:r>
            <a:r>
              <a:rPr lang="pt-BR" sz="3200" dirty="0"/>
              <a:t>dos custos operacionais da rede, redução do congestionamento da rede, aumento da flexibilidade de operação e integração, maior eficiência com maior facilidade de uso.</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57200" y="596826"/>
            <a:ext cx="8686800" cy="1429199"/>
          </a:xfrm>
          <a:prstGeom prst="rect">
            <a:avLst/>
          </a:prstGeom>
        </p:spPr>
        <p:txBody>
          <a:bodyPr lIns="91425" tIns="91425" rIns="91425" bIns="91425" anchor="b" anchorCtr="0">
            <a:noAutofit/>
          </a:bodyPr>
          <a:lstStyle/>
          <a:p>
            <a:pPr lvl="0">
              <a:spcBef>
                <a:spcPts val="0"/>
              </a:spcBef>
              <a:buNone/>
            </a:pPr>
            <a:r>
              <a:rPr lang="en" dirty="0" smtClean="0">
                <a:solidFill>
                  <a:srgbClr val="FFFF00"/>
                </a:solidFill>
              </a:rPr>
              <a:t>2. </a:t>
            </a:r>
            <a:r>
              <a:rPr lang="en" dirty="0" smtClean="0"/>
              <a:t>Ferramentas para Gerenciamento de Redes IPAM (IP Addres Management)</a:t>
            </a:r>
            <a:endParaRPr lang="en" dirty="0"/>
          </a:p>
        </p:txBody>
      </p:sp>
      <p:sp>
        <p:nvSpPr>
          <p:cNvPr id="111" name="Shape 111"/>
          <p:cNvSpPr txBox="1">
            <a:spLocks noGrp="1"/>
          </p:cNvSpPr>
          <p:nvPr>
            <p:ph type="body" idx="1"/>
          </p:nvPr>
        </p:nvSpPr>
        <p:spPr>
          <a:xfrm>
            <a:off x="561950" y="2507725"/>
            <a:ext cx="8020199" cy="3753599"/>
          </a:xfrm>
          <a:prstGeom prst="rect">
            <a:avLst/>
          </a:prstGeom>
        </p:spPr>
        <p:txBody>
          <a:bodyPr lIns="91425" tIns="91425" rIns="91425" bIns="91425" anchor="t" anchorCtr="0">
            <a:noAutofit/>
          </a:bodyPr>
          <a:lstStyle/>
          <a:p>
            <a:pPr marL="457200" lvl="0" indent="-228600" rtl="0">
              <a:spcBef>
                <a:spcPts val="0"/>
              </a:spcBef>
            </a:pPr>
            <a:r>
              <a:rPr lang="en" dirty="0" smtClean="0"/>
              <a:t>I</a:t>
            </a:r>
            <a:r>
              <a:rPr lang="pt-BR" dirty="0" smtClean="0"/>
              <a:t>p</a:t>
            </a:r>
            <a:r>
              <a:rPr lang="en" dirty="0" smtClean="0"/>
              <a:t>plan – Mapeamento de Endereços</a:t>
            </a:r>
            <a:endParaRPr lang="en" dirty="0"/>
          </a:p>
          <a:p>
            <a:pPr marL="457200" lvl="0" indent="-228600" rtl="0">
              <a:spcBef>
                <a:spcPts val="0"/>
              </a:spcBef>
            </a:pPr>
            <a:r>
              <a:rPr lang="en" dirty="0" smtClean="0"/>
              <a:t>phpIPAM - Interface</a:t>
            </a:r>
            <a:endParaRPr lang="en" dirty="0"/>
          </a:p>
          <a:p>
            <a:pPr marL="457200" lvl="0" indent="-228600" rtl="0">
              <a:spcBef>
                <a:spcPts val="0"/>
              </a:spcBef>
            </a:pPr>
            <a:r>
              <a:rPr lang="en" dirty="0" smtClean="0"/>
              <a:t>NetDot e GetióIP – Descobre os nós (utiliza SNMP)</a:t>
            </a:r>
          </a:p>
          <a:p>
            <a:pPr marL="457200" lvl="0" indent="-228600" rtl="0">
              <a:spcBef>
                <a:spcPts val="0"/>
              </a:spcBef>
            </a:pPr>
            <a:r>
              <a:rPr lang="en" dirty="0" smtClean="0"/>
              <a:t>NetDot – Mapeamento da Topologia</a:t>
            </a:r>
          </a:p>
          <a:p>
            <a:pPr marL="457200" lvl="0" indent="-228600" rtl="0">
              <a:spcBef>
                <a:spcPts val="0"/>
              </a:spcBef>
            </a:pPr>
            <a:r>
              <a:rPr lang="en" dirty="0" smtClean="0"/>
              <a:t>GestióIP – Gerenciamento de Dispositivo</a:t>
            </a:r>
            <a:endParaRPr lang="e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457200" y="2348880"/>
            <a:ext cx="3898776" cy="4098299"/>
          </a:xfrm>
          <a:prstGeom prst="rect">
            <a:avLst/>
          </a:prstGeom>
        </p:spPr>
        <p:txBody>
          <a:bodyPr lIns="91425" tIns="91425" rIns="91425" bIns="91425" anchor="t" anchorCtr="0">
            <a:noAutofit/>
          </a:bodyPr>
          <a:lstStyle/>
          <a:p>
            <a:pPr lvl="0" rtl="0">
              <a:spcBef>
                <a:spcPts val="0"/>
              </a:spcBef>
              <a:buNone/>
            </a:pPr>
            <a:r>
              <a:rPr lang="en" sz="2800" b="1" dirty="0" smtClean="0"/>
              <a:t>Modelo Internet</a:t>
            </a:r>
            <a:endParaRPr lang="en" sz="2800" b="1" dirty="0"/>
          </a:p>
          <a:p>
            <a:pPr lvl="0">
              <a:buNone/>
            </a:pPr>
            <a:r>
              <a:rPr lang="pt-BR" dirty="0" smtClean="0"/>
              <a:t>Abordagem gerente/agente </a:t>
            </a:r>
            <a:r>
              <a:rPr lang="pt-BR" dirty="0"/>
              <a:t>onde os agentes mantem informações sobre recursos e os gerentes requisitam essas informações aos agentes.</a:t>
            </a:r>
            <a:br>
              <a:rPr lang="pt-BR" dirty="0"/>
            </a:br>
            <a:endParaRPr lang="en" dirty="0"/>
          </a:p>
        </p:txBody>
      </p:sp>
      <p:sp>
        <p:nvSpPr>
          <p:cNvPr id="133" name="Shape 133"/>
          <p:cNvSpPr txBox="1">
            <a:spLocks noGrp="1"/>
          </p:cNvSpPr>
          <p:nvPr>
            <p:ph type="title"/>
          </p:nvPr>
        </p:nvSpPr>
        <p:spPr>
          <a:xfrm>
            <a:off x="457200" y="596826"/>
            <a:ext cx="8686800" cy="1429199"/>
          </a:xfrm>
          <a:prstGeom prst="rect">
            <a:avLst/>
          </a:prstGeom>
        </p:spPr>
        <p:txBody>
          <a:bodyPr lIns="91425" tIns="91425" rIns="91425" bIns="91425" anchor="b" anchorCtr="0">
            <a:noAutofit/>
          </a:bodyPr>
          <a:lstStyle/>
          <a:p>
            <a:pPr lvl="0"/>
            <a:r>
              <a:rPr lang="en" sz="4000" dirty="0" smtClean="0">
                <a:solidFill>
                  <a:srgbClr val="FFFF00"/>
                </a:solidFill>
              </a:rPr>
              <a:t>3. Modelos</a:t>
            </a:r>
            <a:r>
              <a:rPr lang="en" sz="4000" dirty="0" smtClean="0"/>
              <a:t> </a:t>
            </a:r>
            <a:r>
              <a:rPr lang="en" sz="4000" dirty="0"/>
              <a:t>de Gerenciamento</a:t>
            </a:r>
          </a:p>
        </p:txBody>
      </p:sp>
      <p:sp>
        <p:nvSpPr>
          <p:cNvPr id="134" name="Shape 134"/>
          <p:cNvSpPr txBox="1">
            <a:spLocks noGrp="1"/>
          </p:cNvSpPr>
          <p:nvPr>
            <p:ph type="body" idx="2"/>
          </p:nvPr>
        </p:nvSpPr>
        <p:spPr>
          <a:xfrm>
            <a:off x="5131069" y="2348880"/>
            <a:ext cx="3600000" cy="4388500"/>
          </a:xfrm>
          <a:prstGeom prst="rect">
            <a:avLst/>
          </a:prstGeom>
        </p:spPr>
        <p:txBody>
          <a:bodyPr lIns="91425" tIns="91425" rIns="91425" bIns="91425" anchor="t" anchorCtr="0">
            <a:noAutofit/>
          </a:bodyPr>
          <a:lstStyle/>
          <a:p>
            <a:pPr lvl="0" rtl="0">
              <a:spcBef>
                <a:spcPts val="0"/>
              </a:spcBef>
              <a:buNone/>
            </a:pPr>
            <a:r>
              <a:rPr lang="en" sz="2800" b="1" dirty="0" smtClean="0"/>
              <a:t>Modelo OSI</a:t>
            </a:r>
            <a:endParaRPr lang="en" sz="2800" b="1" dirty="0"/>
          </a:p>
          <a:p>
            <a:pPr lvl="0">
              <a:buNone/>
            </a:pPr>
            <a:r>
              <a:rPr lang="pt-BR" dirty="0"/>
              <a:t>P</a:t>
            </a:r>
            <a:r>
              <a:rPr lang="pt-BR" dirty="0" smtClean="0"/>
              <a:t>ermite </a:t>
            </a:r>
            <a:r>
              <a:rPr lang="pt-BR" dirty="0"/>
              <a:t>a representação das funções de monitoração aos </a:t>
            </a:r>
            <a:r>
              <a:rPr lang="pt-BR" dirty="0" smtClean="0"/>
              <a:t>agentes.</a:t>
            </a:r>
          </a:p>
          <a:p>
            <a:pPr lvl="0"/>
            <a:r>
              <a:rPr lang="pt-BR" sz="1400" dirty="0"/>
              <a:t>Gerência de configuração </a:t>
            </a:r>
            <a:r>
              <a:rPr lang="pt-BR" sz="1400" b="1" dirty="0"/>
              <a:t>(estado da rede)</a:t>
            </a:r>
            <a:endParaRPr lang="pt-BR" sz="1400" dirty="0"/>
          </a:p>
          <a:p>
            <a:pPr lvl="0"/>
            <a:r>
              <a:rPr lang="pt-BR" sz="1400" dirty="0"/>
              <a:t>Gerência de desempenho </a:t>
            </a:r>
            <a:r>
              <a:rPr lang="pt-BR" sz="1400" b="1" dirty="0"/>
              <a:t>(vazão e taxa de erros)</a:t>
            </a:r>
            <a:endParaRPr lang="pt-BR" sz="1400" dirty="0"/>
          </a:p>
          <a:p>
            <a:pPr lvl="0"/>
            <a:r>
              <a:rPr lang="pt-BR" sz="1400" dirty="0"/>
              <a:t>Gerência de falhas </a:t>
            </a:r>
            <a:r>
              <a:rPr lang="pt-BR" sz="1400" b="1" dirty="0"/>
              <a:t>(comportamento anormal)</a:t>
            </a:r>
            <a:endParaRPr lang="pt-BR" sz="1400" dirty="0"/>
          </a:p>
          <a:p>
            <a:pPr lvl="0"/>
            <a:r>
              <a:rPr lang="pt-BR" sz="1400" dirty="0"/>
              <a:t>Gerência de contabilidade </a:t>
            </a:r>
            <a:r>
              <a:rPr lang="pt-BR" sz="1400" b="1" dirty="0"/>
              <a:t>(consumo de recursos)</a:t>
            </a:r>
            <a:endParaRPr lang="pt-BR" sz="1400" dirty="0"/>
          </a:p>
          <a:p>
            <a:pPr lvl="0"/>
            <a:r>
              <a:rPr lang="pt-BR" sz="1400" dirty="0"/>
              <a:t>Gerência de segurança </a:t>
            </a:r>
            <a:r>
              <a:rPr lang="pt-BR" sz="1400" b="1" dirty="0"/>
              <a:t>(acesso)</a:t>
            </a:r>
            <a:endParaRPr lang="pt-BR" sz="1400" dirty="0"/>
          </a:p>
          <a:p>
            <a:pPr lvl="0">
              <a:buNone/>
            </a:pPr>
            <a:endParaRPr lang="en" dirty="0"/>
          </a:p>
        </p:txBody>
      </p:sp>
      <p:grpSp>
        <p:nvGrpSpPr>
          <p:cNvPr id="10" name="Shape 524"/>
          <p:cNvGrpSpPr/>
          <p:nvPr/>
        </p:nvGrpSpPr>
        <p:grpSpPr>
          <a:xfrm>
            <a:off x="7790723" y="980728"/>
            <a:ext cx="1355873" cy="1008113"/>
            <a:chOff x="5247525" y="3007275"/>
            <a:chExt cx="517575" cy="384825"/>
          </a:xfrm>
        </p:grpSpPr>
        <p:sp>
          <p:nvSpPr>
            <p:cNvPr id="11" name="Shape 525"/>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526"/>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idx="4294967295"/>
          </p:nvPr>
        </p:nvSpPr>
        <p:spPr>
          <a:xfrm>
            <a:off x="0" y="3068960"/>
            <a:ext cx="9144000" cy="1346389"/>
          </a:xfrm>
          <a:prstGeom prst="rect">
            <a:avLst/>
          </a:prstGeom>
        </p:spPr>
        <p:txBody>
          <a:bodyPr lIns="91425" tIns="91425" rIns="91425" bIns="91425" anchor="ctr" anchorCtr="0">
            <a:noAutofit/>
          </a:bodyPr>
          <a:lstStyle/>
          <a:p>
            <a:pPr lvl="0" algn="ctr" rtl="0">
              <a:spcBef>
                <a:spcPts val="0"/>
              </a:spcBef>
              <a:buNone/>
            </a:pPr>
            <a:r>
              <a:rPr lang="en" sz="4800" dirty="0" smtClean="0">
                <a:solidFill>
                  <a:srgbClr val="FFFF00"/>
                </a:solidFill>
              </a:rPr>
              <a:t>4. Protocolo </a:t>
            </a:r>
            <a:r>
              <a:rPr lang="en" sz="4800" dirty="0" smtClean="0">
                <a:solidFill>
                  <a:schemeClr val="bg1"/>
                </a:solidFill>
              </a:rPr>
              <a:t>e</a:t>
            </a:r>
            <a:r>
              <a:rPr lang="en" sz="4800" dirty="0" smtClean="0">
                <a:solidFill>
                  <a:srgbClr val="FFFF00"/>
                </a:solidFill>
              </a:rPr>
              <a:t> Padrões </a:t>
            </a:r>
            <a:r>
              <a:rPr lang="en" sz="4800" dirty="0" smtClean="0">
                <a:solidFill>
                  <a:schemeClr val="bg1"/>
                </a:solidFill>
              </a:rPr>
              <a:t>de Gerenciamento</a:t>
            </a:r>
            <a:endParaRPr lang="en" sz="4800" dirty="0">
              <a:solidFill>
                <a:schemeClr val="bg1"/>
              </a:solidFill>
            </a:endParaRPr>
          </a:p>
        </p:txBody>
      </p:sp>
      <p:sp>
        <p:nvSpPr>
          <p:cNvPr id="117" name="Shape 117"/>
          <p:cNvSpPr txBox="1">
            <a:spLocks noGrp="1"/>
          </p:cNvSpPr>
          <p:nvPr>
            <p:ph type="subTitle" idx="4294967295"/>
          </p:nvPr>
        </p:nvSpPr>
        <p:spPr>
          <a:xfrm>
            <a:off x="481675" y="4787650"/>
            <a:ext cx="8158199" cy="1881710"/>
          </a:xfrm>
          <a:prstGeom prst="rect">
            <a:avLst/>
          </a:prstGeom>
        </p:spPr>
        <p:txBody>
          <a:bodyPr lIns="91425" tIns="91425" rIns="91425" bIns="91425" anchor="t" anchorCtr="0">
            <a:noAutofit/>
          </a:bodyPr>
          <a:lstStyle/>
          <a:p>
            <a:pPr>
              <a:buNone/>
            </a:pPr>
            <a:r>
              <a:rPr lang="pt-BR" sz="2000" dirty="0" smtClean="0"/>
              <a:t>“Os </a:t>
            </a:r>
            <a:r>
              <a:rPr lang="pt-BR" sz="2000" dirty="0"/>
              <a:t>protocolos de gerenciamento de rede têm sido tradicionalmente implementados como protocolos do nível de aplicação. E até recentemente, cada vendedor costumava ter um método proprietário pelo qual seus agentes podiam se comunicar, o que levava a existência de incompatibilidades entre os diversos "padrões</a:t>
            </a:r>
            <a:r>
              <a:rPr lang="pt-BR" sz="2000" dirty="0" smtClean="0"/>
              <a:t>".”</a:t>
            </a:r>
            <a:endParaRPr lang="pt-BR" sz="2000" dirty="0"/>
          </a:p>
        </p:txBody>
      </p:sp>
      <p:sp>
        <p:nvSpPr>
          <p:cNvPr id="118" name="Shape 118"/>
          <p:cNvSpPr/>
          <p:nvPr/>
        </p:nvSpPr>
        <p:spPr>
          <a:xfrm>
            <a:off x="3979200" y="4415350"/>
            <a:ext cx="1185600" cy="168299"/>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grpSp>
        <p:nvGrpSpPr>
          <p:cNvPr id="38" name="Shape 537"/>
          <p:cNvGrpSpPr/>
          <p:nvPr/>
        </p:nvGrpSpPr>
        <p:grpSpPr>
          <a:xfrm>
            <a:off x="899592" y="1340768"/>
            <a:ext cx="2749352" cy="1692951"/>
            <a:chOff x="1244800" y="3717225"/>
            <a:chExt cx="449375" cy="302025"/>
          </a:xfrm>
        </p:grpSpPr>
        <p:sp>
          <p:nvSpPr>
            <p:cNvPr id="39" name="Shape 538"/>
            <p:cNvSpPr/>
            <p:nvPr/>
          </p:nvSpPr>
          <p:spPr>
            <a:xfrm>
              <a:off x="1244800" y="3717225"/>
              <a:ext cx="449375" cy="302025"/>
            </a:xfrm>
            <a:custGeom>
              <a:avLst/>
              <a:gdLst/>
              <a:ahLst/>
              <a:cxnLst/>
              <a:rect l="0" t="0" r="0" b="0"/>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539"/>
            <p:cNvSpPr/>
            <p:nvPr/>
          </p:nvSpPr>
          <p:spPr>
            <a:xfrm>
              <a:off x="1244800" y="3795150"/>
              <a:ext cx="449375" cy="25"/>
            </a:xfrm>
            <a:custGeom>
              <a:avLst/>
              <a:gdLst/>
              <a:ahLst/>
              <a:cxnLst/>
              <a:rect l="0" t="0" r="0" b="0"/>
              <a:pathLst>
                <a:path w="17975" h="1" fill="none" extrusionOk="0">
                  <a:moveTo>
                    <a:pt x="17974"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540"/>
            <p:cNvSpPr/>
            <p:nvPr/>
          </p:nvSpPr>
          <p:spPr>
            <a:xfrm>
              <a:off x="1244800" y="3853000"/>
              <a:ext cx="449375" cy="25"/>
            </a:xfrm>
            <a:custGeom>
              <a:avLst/>
              <a:gdLst/>
              <a:ahLst/>
              <a:cxnLst/>
              <a:rect l="0" t="0" r="0" b="0"/>
              <a:pathLst>
                <a:path w="17975" h="1" fill="none" extrusionOk="0">
                  <a:moveTo>
                    <a:pt x="0" y="0"/>
                  </a:moveTo>
                  <a:lnTo>
                    <a:pt x="1797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 name="Shape 541"/>
            <p:cNvSpPr/>
            <p:nvPr/>
          </p:nvSpPr>
          <p:spPr>
            <a:xfrm>
              <a:off x="1302625" y="3893800"/>
              <a:ext cx="161375" cy="25"/>
            </a:xfrm>
            <a:custGeom>
              <a:avLst/>
              <a:gdLst/>
              <a:ahLst/>
              <a:cxnLst/>
              <a:rect l="0" t="0" r="0" b="0"/>
              <a:pathLst>
                <a:path w="6455" h="1" fill="none" extrusionOk="0">
                  <a:moveTo>
                    <a:pt x="6455" y="0"/>
                  </a:move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 name="Shape 542"/>
            <p:cNvSpPr/>
            <p:nvPr/>
          </p:nvSpPr>
          <p:spPr>
            <a:xfrm>
              <a:off x="1302625" y="3933975"/>
              <a:ext cx="110250" cy="25"/>
            </a:xfrm>
            <a:custGeom>
              <a:avLst/>
              <a:gdLst/>
              <a:ahLst/>
              <a:cxnLst/>
              <a:rect l="0" t="0" r="0" b="0"/>
              <a:pathLst>
                <a:path w="4410" h="1" fill="none" extrusionOk="0">
                  <a:moveTo>
                    <a:pt x="4409" y="1"/>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543"/>
            <p:cNvSpPr/>
            <p:nvPr/>
          </p:nvSpPr>
          <p:spPr>
            <a:xfrm>
              <a:off x="1572975" y="3899875"/>
              <a:ext cx="62125" cy="40225"/>
            </a:xfrm>
            <a:custGeom>
              <a:avLst/>
              <a:gdLst/>
              <a:ahLst/>
              <a:cxnLst/>
              <a:rect l="0" t="0" r="0" b="0"/>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5" name="Shape 537"/>
          <p:cNvGrpSpPr/>
          <p:nvPr/>
        </p:nvGrpSpPr>
        <p:grpSpPr>
          <a:xfrm>
            <a:off x="5150452" y="1340767"/>
            <a:ext cx="2749352" cy="1692951"/>
            <a:chOff x="1244800" y="3717225"/>
            <a:chExt cx="449375" cy="302025"/>
          </a:xfrm>
        </p:grpSpPr>
        <p:sp>
          <p:nvSpPr>
            <p:cNvPr id="46" name="Shape 538"/>
            <p:cNvSpPr/>
            <p:nvPr/>
          </p:nvSpPr>
          <p:spPr>
            <a:xfrm>
              <a:off x="1244800" y="3717225"/>
              <a:ext cx="449375" cy="302025"/>
            </a:xfrm>
            <a:custGeom>
              <a:avLst/>
              <a:gdLst/>
              <a:ahLst/>
              <a:cxnLst/>
              <a:rect l="0" t="0" r="0" b="0"/>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539"/>
            <p:cNvSpPr/>
            <p:nvPr/>
          </p:nvSpPr>
          <p:spPr>
            <a:xfrm>
              <a:off x="1244800" y="3795150"/>
              <a:ext cx="449375" cy="25"/>
            </a:xfrm>
            <a:custGeom>
              <a:avLst/>
              <a:gdLst/>
              <a:ahLst/>
              <a:cxnLst/>
              <a:rect l="0" t="0" r="0" b="0"/>
              <a:pathLst>
                <a:path w="17975" h="1" fill="none" extrusionOk="0">
                  <a:moveTo>
                    <a:pt x="17974" y="1"/>
                  </a:moveTo>
                  <a:lnTo>
                    <a:pt x="0"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540"/>
            <p:cNvSpPr/>
            <p:nvPr/>
          </p:nvSpPr>
          <p:spPr>
            <a:xfrm>
              <a:off x="1244800" y="3853000"/>
              <a:ext cx="449375" cy="25"/>
            </a:xfrm>
            <a:custGeom>
              <a:avLst/>
              <a:gdLst/>
              <a:ahLst/>
              <a:cxnLst/>
              <a:rect l="0" t="0" r="0" b="0"/>
              <a:pathLst>
                <a:path w="17975" h="1" fill="none" extrusionOk="0">
                  <a:moveTo>
                    <a:pt x="0" y="0"/>
                  </a:moveTo>
                  <a:lnTo>
                    <a:pt x="17974"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541"/>
            <p:cNvSpPr/>
            <p:nvPr/>
          </p:nvSpPr>
          <p:spPr>
            <a:xfrm>
              <a:off x="1302625" y="3893800"/>
              <a:ext cx="161375" cy="25"/>
            </a:xfrm>
            <a:custGeom>
              <a:avLst/>
              <a:gdLst/>
              <a:ahLst/>
              <a:cxnLst/>
              <a:rect l="0" t="0" r="0" b="0"/>
              <a:pathLst>
                <a:path w="6455" h="1" fill="none" extrusionOk="0">
                  <a:moveTo>
                    <a:pt x="6455" y="0"/>
                  </a:moveTo>
                  <a:lnTo>
                    <a:pt x="1" y="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42"/>
            <p:cNvSpPr/>
            <p:nvPr/>
          </p:nvSpPr>
          <p:spPr>
            <a:xfrm>
              <a:off x="1302625" y="3933975"/>
              <a:ext cx="110250" cy="25"/>
            </a:xfrm>
            <a:custGeom>
              <a:avLst/>
              <a:gdLst/>
              <a:ahLst/>
              <a:cxnLst/>
              <a:rect l="0" t="0" r="0" b="0"/>
              <a:pathLst>
                <a:path w="4410" h="1" fill="none" extrusionOk="0">
                  <a:moveTo>
                    <a:pt x="4409" y="1"/>
                  </a:move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43"/>
            <p:cNvSpPr/>
            <p:nvPr/>
          </p:nvSpPr>
          <p:spPr>
            <a:xfrm>
              <a:off x="1572975" y="3899875"/>
              <a:ext cx="62125" cy="40225"/>
            </a:xfrm>
            <a:custGeom>
              <a:avLst/>
              <a:gdLst/>
              <a:ahLst/>
              <a:cxnLst/>
              <a:rect l="0" t="0" r="0" b="0"/>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3" name="Shape 523"/>
          <p:cNvSpPr/>
          <p:nvPr/>
        </p:nvSpPr>
        <p:spPr>
          <a:xfrm>
            <a:off x="4067944" y="1313480"/>
            <a:ext cx="701033" cy="701033"/>
          </a:xfrm>
          <a:custGeom>
            <a:avLst/>
            <a:gdLst/>
            <a:ahLst/>
            <a:cxnLst/>
            <a:rect l="0" t="0" r="0" b="0"/>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536"/>
          <p:cNvSpPr/>
          <p:nvPr/>
        </p:nvSpPr>
        <p:spPr>
          <a:xfrm>
            <a:off x="4123216" y="2173980"/>
            <a:ext cx="592800" cy="678956"/>
          </a:xfrm>
          <a:custGeom>
            <a:avLst/>
            <a:gdLst/>
            <a:ahLst/>
            <a:cxnLst/>
            <a:rect l="0" t="0" r="0" b="0"/>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23"/>
          <p:cNvSpPr/>
          <p:nvPr/>
        </p:nvSpPr>
        <p:spPr>
          <a:xfrm>
            <a:off x="7511396" y="1392097"/>
            <a:ext cx="362920" cy="362920"/>
          </a:xfrm>
          <a:custGeom>
            <a:avLst/>
            <a:gdLst/>
            <a:ahLst/>
            <a:cxnLst/>
            <a:rect l="0" t="0" r="0" b="0"/>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536"/>
          <p:cNvSpPr/>
          <p:nvPr/>
        </p:nvSpPr>
        <p:spPr>
          <a:xfrm>
            <a:off x="7158282" y="1379685"/>
            <a:ext cx="286348" cy="375331"/>
          </a:xfrm>
          <a:custGeom>
            <a:avLst/>
            <a:gdLst/>
            <a:ahLst/>
            <a:cxnLst/>
            <a:rect l="0" t="0" r="0" b="0"/>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32048" y="692696"/>
            <a:ext cx="8748464" cy="1296144"/>
          </a:xfrm>
          <a:prstGeom prst="rect">
            <a:avLst/>
          </a:prstGeom>
        </p:spPr>
        <p:txBody>
          <a:bodyPr lIns="91425" tIns="91425" rIns="91425" bIns="91425" anchor="b" anchorCtr="0">
            <a:noAutofit/>
          </a:bodyPr>
          <a:lstStyle/>
          <a:p>
            <a:r>
              <a:rPr lang="en" dirty="0" smtClean="0">
                <a:solidFill>
                  <a:srgbClr val="FFFF00"/>
                </a:solidFill>
              </a:rPr>
              <a:t>4.1 </a:t>
            </a:r>
            <a:r>
              <a:rPr lang="pt-BR" dirty="0" smtClean="0"/>
              <a:t>SNMP - </a:t>
            </a:r>
            <a:r>
              <a:rPr lang="pt-BR" dirty="0" err="1" smtClean="0"/>
              <a:t>Simple</a:t>
            </a:r>
            <a:r>
              <a:rPr lang="pt-BR" dirty="0" smtClean="0"/>
              <a:t> Network Management </a:t>
            </a:r>
            <a:r>
              <a:rPr lang="pt-BR" dirty="0" err="1" smtClean="0"/>
              <a:t>Protocol</a:t>
            </a:r>
            <a:endParaRPr lang="pt-BR" dirty="0">
              <a:solidFill>
                <a:srgbClr val="FFFF00"/>
              </a:solidFill>
            </a:endParaRPr>
          </a:p>
        </p:txBody>
      </p:sp>
      <p:sp>
        <p:nvSpPr>
          <p:cNvPr id="111" name="Shape 111"/>
          <p:cNvSpPr txBox="1">
            <a:spLocks noGrp="1"/>
          </p:cNvSpPr>
          <p:nvPr>
            <p:ph type="body" idx="1"/>
          </p:nvPr>
        </p:nvSpPr>
        <p:spPr>
          <a:xfrm>
            <a:off x="-34951" y="1916832"/>
            <a:ext cx="2302695" cy="3753599"/>
          </a:xfrm>
          <a:prstGeom prst="rect">
            <a:avLst/>
          </a:prstGeom>
        </p:spPr>
        <p:txBody>
          <a:bodyPr lIns="91425" tIns="91425" rIns="91425" bIns="91425" anchor="t" anchorCtr="0">
            <a:noAutofit/>
          </a:bodyPr>
          <a:lstStyle/>
          <a:p>
            <a:pPr marL="228600" lvl="0" rtl="0">
              <a:spcBef>
                <a:spcPts val="0"/>
              </a:spcBef>
              <a:buNone/>
            </a:pPr>
            <a:r>
              <a:rPr lang="en" sz="3200" b="1" dirty="0" smtClean="0"/>
              <a:t>SNMP </a:t>
            </a:r>
          </a:p>
          <a:p>
            <a:pPr marL="457200" lvl="0" indent="-228600" rtl="0">
              <a:spcBef>
                <a:spcPts val="0"/>
              </a:spcBef>
            </a:pPr>
            <a:r>
              <a:rPr lang="en" dirty="0" smtClean="0"/>
              <a:t>Criação</a:t>
            </a:r>
          </a:p>
          <a:p>
            <a:pPr marL="457200" lvl="0" indent="-228600" rtl="0">
              <a:spcBef>
                <a:spcPts val="0"/>
              </a:spcBef>
            </a:pPr>
            <a:r>
              <a:rPr lang="en" dirty="0" smtClean="0"/>
              <a:t>Meta</a:t>
            </a:r>
          </a:p>
          <a:p>
            <a:pPr marL="457200" lvl="0" indent="-228600" rtl="0">
              <a:spcBef>
                <a:spcPts val="0"/>
              </a:spcBef>
            </a:pPr>
            <a:r>
              <a:rPr lang="en" dirty="0" smtClean="0"/>
              <a:t>Nível de aplicação</a:t>
            </a:r>
          </a:p>
          <a:p>
            <a:pPr marL="457200" lvl="0" indent="-228600" rtl="0">
              <a:spcBef>
                <a:spcPts val="0"/>
              </a:spcBef>
            </a:pPr>
            <a:r>
              <a:rPr lang="en" dirty="0" smtClean="0"/>
              <a:t>Simples?</a:t>
            </a:r>
          </a:p>
        </p:txBody>
      </p:sp>
      <p:sp>
        <p:nvSpPr>
          <p:cNvPr id="4" name="Shape 111"/>
          <p:cNvSpPr txBox="1">
            <a:spLocks/>
          </p:cNvSpPr>
          <p:nvPr/>
        </p:nvSpPr>
        <p:spPr>
          <a:xfrm>
            <a:off x="2123728" y="1907649"/>
            <a:ext cx="3096344" cy="37535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Open Sans"/>
              <a:buChar char="○"/>
              <a:defRPr sz="3000" b="0" i="0" u="none" strike="noStrike" cap="none">
                <a:solidFill>
                  <a:srgbClr val="FFFFFF"/>
                </a:solidFill>
                <a:latin typeface="Open Sans"/>
                <a:ea typeface="Open Sans"/>
                <a:cs typeface="Open Sans"/>
                <a:sym typeface="Open Sans"/>
              </a:defRPr>
            </a:lvl1pPr>
            <a:lvl2pPr marR="0" lvl="1" algn="l" rtl="0">
              <a:lnSpc>
                <a:spcPct val="100000"/>
              </a:lnSpc>
              <a:spcBef>
                <a:spcPts val="0"/>
              </a:spcBef>
              <a:spcAft>
                <a:spcPts val="0"/>
              </a:spcAft>
              <a:buClr>
                <a:srgbClr val="FFFFFF"/>
              </a:buClr>
              <a:buSzPct val="100000"/>
              <a:buFont typeface="Open Sans"/>
              <a:buChar char="●"/>
              <a:defRPr sz="2400" b="0" i="0" u="none" strike="noStrike" cap="none">
                <a:solidFill>
                  <a:srgbClr val="FFFFFF"/>
                </a:solidFill>
                <a:latin typeface="Open Sans"/>
                <a:ea typeface="Open Sans"/>
                <a:cs typeface="Open Sans"/>
                <a:sym typeface="Open Sans"/>
              </a:defRPr>
            </a:lvl2pPr>
            <a:lvl3pPr marR="0" lvl="2" algn="l" rtl="0">
              <a:lnSpc>
                <a:spcPct val="100000"/>
              </a:lnSpc>
              <a:spcBef>
                <a:spcPts val="0"/>
              </a:spcBef>
              <a:spcAft>
                <a:spcPts val="0"/>
              </a:spcAft>
              <a:buClr>
                <a:srgbClr val="FFFFFF"/>
              </a:buClr>
              <a:buSzPct val="100000"/>
              <a:buFont typeface="Open Sans"/>
              <a:buNone/>
              <a:defRPr sz="2400" b="0" i="0" u="none" strike="noStrike" cap="none">
                <a:solidFill>
                  <a:srgbClr val="FFFFFF"/>
                </a:solidFill>
                <a:latin typeface="Open Sans"/>
                <a:ea typeface="Open Sans"/>
                <a:cs typeface="Open Sans"/>
                <a:sym typeface="Open Sans"/>
              </a:defRPr>
            </a:lvl3pPr>
            <a:lvl4pPr marR="0" lvl="3"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4pPr>
            <a:lvl5pPr marR="0" lvl="4"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5pPr>
            <a:lvl6pPr marR="0" lvl="5"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6pPr>
            <a:lvl7pPr marR="0" lvl="6"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7pPr>
            <a:lvl8pPr marR="0" lvl="7"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8pPr>
            <a:lvl9pPr marR="0" lvl="8"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9pPr>
          </a:lstStyle>
          <a:p>
            <a:pPr marL="228600">
              <a:buFont typeface="Open Sans"/>
              <a:buNone/>
            </a:pPr>
            <a:r>
              <a:rPr lang="en" sz="3200" b="1" dirty="0" smtClean="0"/>
              <a:t>SNMPv2</a:t>
            </a:r>
          </a:p>
          <a:p>
            <a:pPr marL="457200" indent="-228600"/>
            <a:r>
              <a:rPr lang="en" dirty="0" smtClean="0"/>
              <a:t>Segurança</a:t>
            </a:r>
          </a:p>
          <a:p>
            <a:pPr marL="457200" indent="-228600"/>
            <a:r>
              <a:rPr lang="en" dirty="0" smtClean="0"/>
              <a:t>Aplicabilidade</a:t>
            </a:r>
          </a:p>
          <a:p>
            <a:pPr marL="457200" indent="-228600"/>
            <a:r>
              <a:rPr lang="en" dirty="0" smtClean="0"/>
              <a:t>OSI</a:t>
            </a:r>
          </a:p>
          <a:p>
            <a:pPr marL="457200" indent="-228600"/>
            <a:endParaRPr lang="en" dirty="0" smtClean="0"/>
          </a:p>
        </p:txBody>
      </p:sp>
      <p:sp>
        <p:nvSpPr>
          <p:cNvPr id="5" name="Shape 111"/>
          <p:cNvSpPr txBox="1">
            <a:spLocks/>
          </p:cNvSpPr>
          <p:nvPr/>
        </p:nvSpPr>
        <p:spPr>
          <a:xfrm>
            <a:off x="5004048" y="1916832"/>
            <a:ext cx="3096344" cy="37535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Open Sans"/>
              <a:buChar char="○"/>
              <a:defRPr sz="3000" b="0" i="0" u="none" strike="noStrike" cap="none">
                <a:solidFill>
                  <a:srgbClr val="FFFFFF"/>
                </a:solidFill>
                <a:latin typeface="Open Sans"/>
                <a:ea typeface="Open Sans"/>
                <a:cs typeface="Open Sans"/>
                <a:sym typeface="Open Sans"/>
              </a:defRPr>
            </a:lvl1pPr>
            <a:lvl2pPr marR="0" lvl="1" algn="l" rtl="0">
              <a:lnSpc>
                <a:spcPct val="100000"/>
              </a:lnSpc>
              <a:spcBef>
                <a:spcPts val="0"/>
              </a:spcBef>
              <a:spcAft>
                <a:spcPts val="0"/>
              </a:spcAft>
              <a:buClr>
                <a:srgbClr val="FFFFFF"/>
              </a:buClr>
              <a:buSzPct val="100000"/>
              <a:buFont typeface="Open Sans"/>
              <a:buChar char="●"/>
              <a:defRPr sz="2400" b="0" i="0" u="none" strike="noStrike" cap="none">
                <a:solidFill>
                  <a:srgbClr val="FFFFFF"/>
                </a:solidFill>
                <a:latin typeface="Open Sans"/>
                <a:ea typeface="Open Sans"/>
                <a:cs typeface="Open Sans"/>
                <a:sym typeface="Open Sans"/>
              </a:defRPr>
            </a:lvl2pPr>
            <a:lvl3pPr marR="0" lvl="2" algn="l" rtl="0">
              <a:lnSpc>
                <a:spcPct val="100000"/>
              </a:lnSpc>
              <a:spcBef>
                <a:spcPts val="0"/>
              </a:spcBef>
              <a:spcAft>
                <a:spcPts val="0"/>
              </a:spcAft>
              <a:buClr>
                <a:srgbClr val="FFFFFF"/>
              </a:buClr>
              <a:buSzPct val="100000"/>
              <a:buFont typeface="Open Sans"/>
              <a:buNone/>
              <a:defRPr sz="2400" b="0" i="0" u="none" strike="noStrike" cap="none">
                <a:solidFill>
                  <a:srgbClr val="FFFFFF"/>
                </a:solidFill>
                <a:latin typeface="Open Sans"/>
                <a:ea typeface="Open Sans"/>
                <a:cs typeface="Open Sans"/>
                <a:sym typeface="Open Sans"/>
              </a:defRPr>
            </a:lvl3pPr>
            <a:lvl4pPr marR="0" lvl="3"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4pPr>
            <a:lvl5pPr marR="0" lvl="4"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5pPr>
            <a:lvl6pPr marR="0" lvl="5"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6pPr>
            <a:lvl7pPr marR="0" lvl="6"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7pPr>
            <a:lvl8pPr marR="0" lvl="7"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8pPr>
            <a:lvl9pPr marR="0" lvl="8"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9pPr>
          </a:lstStyle>
          <a:p>
            <a:pPr marL="228600">
              <a:buFont typeface="Open Sans"/>
              <a:buNone/>
            </a:pPr>
            <a:r>
              <a:rPr lang="en" sz="3200" b="1" dirty="0" smtClean="0"/>
              <a:t>SNMPv3</a:t>
            </a:r>
          </a:p>
          <a:p>
            <a:pPr marL="457200" indent="-228600"/>
            <a:r>
              <a:rPr lang="en" dirty="0" smtClean="0"/>
              <a:t>Autenticação</a:t>
            </a:r>
          </a:p>
          <a:p>
            <a:pPr marL="457200" indent="-228600"/>
            <a:r>
              <a:rPr lang="en" dirty="0" smtClean="0"/>
              <a:t>Criptografia</a:t>
            </a:r>
          </a:p>
          <a:p>
            <a:pPr marL="457200" indent="-228600"/>
            <a:r>
              <a:rPr lang="en" dirty="0" smtClean="0"/>
              <a:t>Controle de Acesso</a:t>
            </a:r>
          </a:p>
          <a:p>
            <a:pPr marL="457200" indent="-228600"/>
            <a:endParaRPr lang="en" dirty="0" smtClean="0"/>
          </a:p>
        </p:txBody>
      </p:sp>
    </p:spTree>
    <p:extLst>
      <p:ext uri="{BB962C8B-B14F-4D97-AF65-F5344CB8AC3E}">
        <p14:creationId xmlns:p14="http://schemas.microsoft.com/office/powerpoint/2010/main" val="1102971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32048" y="692696"/>
            <a:ext cx="8711952" cy="1296144"/>
          </a:xfrm>
          <a:prstGeom prst="rect">
            <a:avLst/>
          </a:prstGeom>
        </p:spPr>
        <p:txBody>
          <a:bodyPr lIns="91425" tIns="91425" rIns="91425" bIns="91425" anchor="b" anchorCtr="0">
            <a:noAutofit/>
          </a:bodyPr>
          <a:lstStyle/>
          <a:p>
            <a:r>
              <a:rPr lang="en" dirty="0" smtClean="0">
                <a:solidFill>
                  <a:srgbClr val="FFFF00"/>
                </a:solidFill>
              </a:rPr>
              <a:t>4.2 </a:t>
            </a:r>
            <a:r>
              <a:rPr lang="pt-BR" dirty="0" smtClean="0"/>
              <a:t>RMON - Remote </a:t>
            </a:r>
            <a:r>
              <a:rPr lang="pt-BR" dirty="0" err="1" smtClean="0"/>
              <a:t>Monitoring</a:t>
            </a:r>
            <a:endParaRPr lang="pt-BR" dirty="0">
              <a:solidFill>
                <a:srgbClr val="FFFF00"/>
              </a:solidFill>
            </a:endParaRPr>
          </a:p>
        </p:txBody>
      </p:sp>
      <p:sp>
        <p:nvSpPr>
          <p:cNvPr id="111" name="Shape 111"/>
          <p:cNvSpPr txBox="1">
            <a:spLocks noGrp="1"/>
          </p:cNvSpPr>
          <p:nvPr>
            <p:ph type="body" idx="1"/>
          </p:nvPr>
        </p:nvSpPr>
        <p:spPr>
          <a:xfrm>
            <a:off x="-252535" y="1911805"/>
            <a:ext cx="3384375" cy="3753599"/>
          </a:xfrm>
          <a:prstGeom prst="rect">
            <a:avLst/>
          </a:prstGeom>
        </p:spPr>
        <p:txBody>
          <a:bodyPr lIns="91425" tIns="91425" rIns="91425" bIns="91425" anchor="t" anchorCtr="0">
            <a:noAutofit/>
          </a:bodyPr>
          <a:lstStyle/>
          <a:p>
            <a:pPr marL="228600" lvl="0" rtl="0">
              <a:spcBef>
                <a:spcPts val="0"/>
              </a:spcBef>
              <a:buNone/>
            </a:pPr>
            <a:r>
              <a:rPr lang="en" sz="3200" b="1" dirty="0" smtClean="0"/>
              <a:t>RMON </a:t>
            </a:r>
          </a:p>
          <a:p>
            <a:pPr marL="457200" lvl="0" indent="-228600" rtl="0">
              <a:spcBef>
                <a:spcPts val="0"/>
              </a:spcBef>
            </a:pPr>
            <a:r>
              <a:rPr lang="en" dirty="0" smtClean="0"/>
              <a:t>Redes Grandes</a:t>
            </a:r>
          </a:p>
          <a:p>
            <a:pPr marL="457200" lvl="0" indent="-228600" rtl="0">
              <a:spcBef>
                <a:spcPts val="0"/>
              </a:spcBef>
            </a:pPr>
            <a:r>
              <a:rPr lang="en" dirty="0" smtClean="0"/>
              <a:t>Objetivo</a:t>
            </a:r>
          </a:p>
          <a:p>
            <a:pPr marL="457200" lvl="0" indent="-228600" rtl="0">
              <a:spcBef>
                <a:spcPts val="0"/>
              </a:spcBef>
            </a:pPr>
            <a:r>
              <a:rPr lang="en" dirty="0" smtClean="0"/>
              <a:t>Suporte a inplementação de gerenciamento distribuído</a:t>
            </a:r>
          </a:p>
        </p:txBody>
      </p:sp>
      <p:sp>
        <p:nvSpPr>
          <p:cNvPr id="4" name="Shape 111"/>
          <p:cNvSpPr txBox="1">
            <a:spLocks/>
          </p:cNvSpPr>
          <p:nvPr/>
        </p:nvSpPr>
        <p:spPr>
          <a:xfrm>
            <a:off x="2699792" y="1907649"/>
            <a:ext cx="3168352" cy="461769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Open Sans"/>
              <a:buChar char="○"/>
              <a:defRPr sz="3000" b="0" i="0" u="none" strike="noStrike" cap="none">
                <a:solidFill>
                  <a:srgbClr val="FFFFFF"/>
                </a:solidFill>
                <a:latin typeface="Open Sans"/>
                <a:ea typeface="Open Sans"/>
                <a:cs typeface="Open Sans"/>
                <a:sym typeface="Open Sans"/>
              </a:defRPr>
            </a:lvl1pPr>
            <a:lvl2pPr marR="0" lvl="1" algn="l" rtl="0">
              <a:lnSpc>
                <a:spcPct val="100000"/>
              </a:lnSpc>
              <a:spcBef>
                <a:spcPts val="0"/>
              </a:spcBef>
              <a:spcAft>
                <a:spcPts val="0"/>
              </a:spcAft>
              <a:buClr>
                <a:srgbClr val="FFFFFF"/>
              </a:buClr>
              <a:buSzPct val="100000"/>
              <a:buFont typeface="Open Sans"/>
              <a:buChar char="●"/>
              <a:defRPr sz="2400" b="0" i="0" u="none" strike="noStrike" cap="none">
                <a:solidFill>
                  <a:srgbClr val="FFFFFF"/>
                </a:solidFill>
                <a:latin typeface="Open Sans"/>
                <a:ea typeface="Open Sans"/>
                <a:cs typeface="Open Sans"/>
                <a:sym typeface="Open Sans"/>
              </a:defRPr>
            </a:lvl2pPr>
            <a:lvl3pPr marR="0" lvl="2" algn="l" rtl="0">
              <a:lnSpc>
                <a:spcPct val="100000"/>
              </a:lnSpc>
              <a:spcBef>
                <a:spcPts val="0"/>
              </a:spcBef>
              <a:spcAft>
                <a:spcPts val="0"/>
              </a:spcAft>
              <a:buClr>
                <a:srgbClr val="FFFFFF"/>
              </a:buClr>
              <a:buSzPct val="100000"/>
              <a:buFont typeface="Open Sans"/>
              <a:buNone/>
              <a:defRPr sz="2400" b="0" i="0" u="none" strike="noStrike" cap="none">
                <a:solidFill>
                  <a:srgbClr val="FFFFFF"/>
                </a:solidFill>
                <a:latin typeface="Open Sans"/>
                <a:ea typeface="Open Sans"/>
                <a:cs typeface="Open Sans"/>
                <a:sym typeface="Open Sans"/>
              </a:defRPr>
            </a:lvl3pPr>
            <a:lvl4pPr marR="0" lvl="3"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4pPr>
            <a:lvl5pPr marR="0" lvl="4"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5pPr>
            <a:lvl6pPr marR="0" lvl="5"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6pPr>
            <a:lvl7pPr marR="0" lvl="6"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7pPr>
            <a:lvl8pPr marR="0" lvl="7"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8pPr>
            <a:lvl9pPr marR="0" lvl="8"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9pPr>
          </a:lstStyle>
          <a:p>
            <a:pPr marL="228600">
              <a:buFont typeface="Open Sans"/>
              <a:buNone/>
            </a:pPr>
            <a:r>
              <a:rPr lang="en" sz="3200" b="1" dirty="0" smtClean="0"/>
              <a:t>RMON1</a:t>
            </a:r>
          </a:p>
          <a:p>
            <a:pPr marL="457200" indent="-228600"/>
            <a:r>
              <a:rPr lang="en" dirty="0" smtClean="0"/>
              <a:t>MAC(Media Acess Control)</a:t>
            </a:r>
          </a:p>
          <a:p>
            <a:pPr marL="457200" indent="-228600"/>
            <a:r>
              <a:rPr lang="en" dirty="0" smtClean="0"/>
              <a:t>Diagnóstico remoto de falhas e erros</a:t>
            </a:r>
          </a:p>
          <a:p>
            <a:pPr marL="457200" indent="-228600"/>
            <a:r>
              <a:rPr lang="en" dirty="0" smtClean="0"/>
              <a:t>Não distingue tráfego originado de roteador</a:t>
            </a:r>
          </a:p>
        </p:txBody>
      </p:sp>
      <p:sp>
        <p:nvSpPr>
          <p:cNvPr id="6" name="Shape 111"/>
          <p:cNvSpPr txBox="1">
            <a:spLocks/>
          </p:cNvSpPr>
          <p:nvPr/>
        </p:nvSpPr>
        <p:spPr>
          <a:xfrm>
            <a:off x="5436096" y="1939606"/>
            <a:ext cx="3707904" cy="461769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Open Sans"/>
              <a:buChar char="○"/>
              <a:defRPr sz="3000" b="0" i="0" u="none" strike="noStrike" cap="none">
                <a:solidFill>
                  <a:srgbClr val="FFFFFF"/>
                </a:solidFill>
                <a:latin typeface="Open Sans"/>
                <a:ea typeface="Open Sans"/>
                <a:cs typeface="Open Sans"/>
                <a:sym typeface="Open Sans"/>
              </a:defRPr>
            </a:lvl1pPr>
            <a:lvl2pPr marR="0" lvl="1" algn="l" rtl="0">
              <a:lnSpc>
                <a:spcPct val="100000"/>
              </a:lnSpc>
              <a:spcBef>
                <a:spcPts val="0"/>
              </a:spcBef>
              <a:spcAft>
                <a:spcPts val="0"/>
              </a:spcAft>
              <a:buClr>
                <a:srgbClr val="FFFFFF"/>
              </a:buClr>
              <a:buSzPct val="100000"/>
              <a:buFont typeface="Open Sans"/>
              <a:buChar char="●"/>
              <a:defRPr sz="2400" b="0" i="0" u="none" strike="noStrike" cap="none">
                <a:solidFill>
                  <a:srgbClr val="FFFFFF"/>
                </a:solidFill>
                <a:latin typeface="Open Sans"/>
                <a:ea typeface="Open Sans"/>
                <a:cs typeface="Open Sans"/>
                <a:sym typeface="Open Sans"/>
              </a:defRPr>
            </a:lvl2pPr>
            <a:lvl3pPr marR="0" lvl="2" algn="l" rtl="0">
              <a:lnSpc>
                <a:spcPct val="100000"/>
              </a:lnSpc>
              <a:spcBef>
                <a:spcPts val="0"/>
              </a:spcBef>
              <a:spcAft>
                <a:spcPts val="0"/>
              </a:spcAft>
              <a:buClr>
                <a:srgbClr val="FFFFFF"/>
              </a:buClr>
              <a:buSzPct val="100000"/>
              <a:buFont typeface="Open Sans"/>
              <a:buNone/>
              <a:defRPr sz="2400" b="0" i="0" u="none" strike="noStrike" cap="none">
                <a:solidFill>
                  <a:srgbClr val="FFFFFF"/>
                </a:solidFill>
                <a:latin typeface="Open Sans"/>
                <a:ea typeface="Open Sans"/>
                <a:cs typeface="Open Sans"/>
                <a:sym typeface="Open Sans"/>
              </a:defRPr>
            </a:lvl3pPr>
            <a:lvl4pPr marR="0" lvl="3"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4pPr>
            <a:lvl5pPr marR="0" lvl="4"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5pPr>
            <a:lvl6pPr marR="0" lvl="5"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6pPr>
            <a:lvl7pPr marR="0" lvl="6"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7pPr>
            <a:lvl8pPr marR="0" lvl="7"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8pPr>
            <a:lvl9pPr marR="0" lvl="8" algn="l" rtl="0">
              <a:lnSpc>
                <a:spcPct val="100000"/>
              </a:lnSpc>
              <a:spcBef>
                <a:spcPts val="0"/>
              </a:spcBef>
              <a:spcAft>
                <a:spcPts val="0"/>
              </a:spcAft>
              <a:buClr>
                <a:srgbClr val="FFFFFF"/>
              </a:buClr>
              <a:buSzPct val="100000"/>
              <a:buFont typeface="Open Sans"/>
              <a:buNone/>
              <a:defRPr sz="1800" b="0" i="0" u="none" strike="noStrike" cap="none">
                <a:solidFill>
                  <a:srgbClr val="FFFFFF"/>
                </a:solidFill>
                <a:latin typeface="Open Sans"/>
                <a:ea typeface="Open Sans"/>
                <a:cs typeface="Open Sans"/>
                <a:sym typeface="Open Sans"/>
              </a:defRPr>
            </a:lvl9pPr>
          </a:lstStyle>
          <a:p>
            <a:pPr marL="228600">
              <a:buFont typeface="Open Sans"/>
              <a:buNone/>
            </a:pPr>
            <a:r>
              <a:rPr lang="en" sz="3200" b="1" dirty="0" smtClean="0"/>
              <a:t>RMON2</a:t>
            </a:r>
          </a:p>
          <a:p>
            <a:pPr marL="457200" indent="-228600"/>
            <a:r>
              <a:rPr lang="en" dirty="0" smtClean="0"/>
              <a:t>Rede e superiores</a:t>
            </a:r>
          </a:p>
          <a:p>
            <a:pPr marL="457200" indent="-228600"/>
            <a:r>
              <a:rPr lang="en" dirty="0" smtClean="0"/>
              <a:t>Coleta informações e estatísticas</a:t>
            </a:r>
          </a:p>
          <a:p>
            <a:pPr marL="457200" indent="-228600"/>
            <a:r>
              <a:rPr lang="en" dirty="0" smtClean="0"/>
              <a:t>Não distingue tráfego originado de roteador</a:t>
            </a:r>
          </a:p>
        </p:txBody>
      </p:sp>
    </p:spTree>
    <p:extLst>
      <p:ext uri="{BB962C8B-B14F-4D97-AF65-F5344CB8AC3E}">
        <p14:creationId xmlns:p14="http://schemas.microsoft.com/office/powerpoint/2010/main" val="3551439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Mercut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922</Words>
  <Application>Microsoft Office PowerPoint</Application>
  <PresentationFormat>Apresentação na tela (4:3)</PresentationFormat>
  <Paragraphs>90</Paragraphs>
  <Slides>19</Slides>
  <Notes>13</Notes>
  <HiddenSlides>0</HiddenSlides>
  <MMClips>0</MMClips>
  <ScaleCrop>false</ScaleCrop>
  <HeadingPairs>
    <vt:vector size="4" baseType="variant">
      <vt:variant>
        <vt:lpstr>Tema</vt:lpstr>
      </vt:variant>
      <vt:variant>
        <vt:i4>1</vt:i4>
      </vt:variant>
      <vt:variant>
        <vt:lpstr>Títulos de slides</vt:lpstr>
      </vt:variant>
      <vt:variant>
        <vt:i4>19</vt:i4>
      </vt:variant>
    </vt:vector>
  </HeadingPairs>
  <TitlesOfParts>
    <vt:vector size="20" baseType="lpstr">
      <vt:lpstr>Mercutio template</vt:lpstr>
      <vt:lpstr>Discentes:   Leonardo Baldo  Leopoldo Ferreira  Samuel Batista</vt:lpstr>
      <vt:lpstr>1. Introdução ao Gerenciamento de Redes</vt:lpstr>
      <vt:lpstr>1.1 Introdução</vt:lpstr>
      <vt:lpstr>Apresentação do PowerPoint</vt:lpstr>
      <vt:lpstr>2. Ferramentas para Gerenciamento de Redes IPAM (IP Addres Management)</vt:lpstr>
      <vt:lpstr>3. Modelos de Gerenciamento</vt:lpstr>
      <vt:lpstr>4. Protocolo e Padrões de Gerenciamento</vt:lpstr>
      <vt:lpstr>4.1 SNMP - Simple Network Management Protocol</vt:lpstr>
      <vt:lpstr>4.2 RMON - Remote Monitoring</vt:lpstr>
      <vt:lpstr>4.2.1 Diferenças RMON</vt:lpstr>
      <vt:lpstr>4.3 CMIP</vt:lpstr>
      <vt:lpstr>4.4 Proxies</vt:lpstr>
      <vt:lpstr>4.5 CMOT e CMIS</vt:lpstr>
      <vt:lpstr>5. Conclusão</vt:lpstr>
      <vt:lpstr>5.1 Conclusão</vt:lpstr>
      <vt:lpstr>Referências</vt:lpstr>
      <vt:lpstr>OBRIGADO!</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Discentes:   Leonardo Baldo  Leopoldo Ferreira  Samuel Batista</dc:title>
  <dc:creator>Leopoldo</dc:creator>
  <cp:lastModifiedBy>Leopoldo</cp:lastModifiedBy>
  <cp:revision>12</cp:revision>
  <dcterms:modified xsi:type="dcterms:W3CDTF">2016-09-08T21:18:47Z</dcterms:modified>
</cp:coreProperties>
</file>