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75" r:id="rId12"/>
    <p:sldId id="266" r:id="rId13"/>
    <p:sldId id="264" r:id="rId14"/>
    <p:sldId id="265" r:id="rId15"/>
    <p:sldId id="276" r:id="rId16"/>
    <p:sldId id="267" r:id="rId17"/>
    <p:sldId id="277" r:id="rId18"/>
    <p:sldId id="268" r:id="rId19"/>
    <p:sldId id="278" r:id="rId20"/>
    <p:sldId id="269" r:id="rId21"/>
    <p:sldId id="279" r:id="rId22"/>
    <p:sldId id="270" r:id="rId23"/>
    <p:sldId id="271" r:id="rId24"/>
    <p:sldId id="272" r:id="rId25"/>
    <p:sldId id="280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9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509B-5D3F-48C7-BE4C-40FEB0C47BA8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2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br>
              <a:rPr lang="pt-BR" dirty="0" smtClean="0"/>
            </a:br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" b="2962"/>
          <a:stretch/>
        </p:blipFill>
        <p:spPr>
          <a:xfrm>
            <a:off x="3285565" y="2030505"/>
            <a:ext cx="5849366" cy="193637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061012" y="3375212"/>
            <a:ext cx="5244353" cy="336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7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Pacotes para organizar o código (padrão MVC)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26" y="1605241"/>
            <a:ext cx="5507412" cy="37397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2687493"/>
            <a:ext cx="5114925" cy="2657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3547" y="376518"/>
            <a:ext cx="5529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Alterando o nome do Pacote</a:t>
            </a:r>
          </a:p>
        </p:txBody>
      </p:sp>
    </p:spTree>
    <p:extLst>
      <p:ext uri="{BB962C8B-B14F-4D97-AF65-F5344CB8AC3E}">
        <p14:creationId xmlns:p14="http://schemas.microsoft.com/office/powerpoint/2010/main" val="7275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61" y="489697"/>
            <a:ext cx="8218675" cy="5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5" y="941294"/>
            <a:ext cx="6886575" cy="47720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74106" y="1156447"/>
            <a:ext cx="338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Pacotes a serem Criados:</a:t>
            </a:r>
          </a:p>
          <a:p>
            <a:endParaRPr lang="pt-BR" dirty="0"/>
          </a:p>
          <a:p>
            <a:r>
              <a:rPr lang="pt-BR" dirty="0" err="1" smtClean="0"/>
              <a:t>Model</a:t>
            </a:r>
            <a:endParaRPr lang="pt-BR" dirty="0" smtClean="0"/>
          </a:p>
          <a:p>
            <a:r>
              <a:rPr lang="pt-BR" dirty="0" err="1" smtClean="0"/>
              <a:t>View</a:t>
            </a:r>
            <a:endParaRPr lang="pt-BR" dirty="0" smtClean="0"/>
          </a:p>
          <a:p>
            <a:r>
              <a:rPr lang="pt-BR" dirty="0" smtClean="0"/>
              <a:t>DAO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59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Janela Principal (</a:t>
            </a:r>
            <a:r>
              <a:rPr lang="pt-BR" dirty="0" err="1" smtClean="0"/>
              <a:t>JFrame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923364"/>
            <a:ext cx="5528155" cy="488268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95" y="1196787"/>
            <a:ext cx="6257105" cy="43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54" y="695646"/>
            <a:ext cx="8704170" cy="61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8962" y="367381"/>
            <a:ext cx="92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Apagando o método principal da Janela Principal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6" y="1013712"/>
            <a:ext cx="9507959" cy="57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método </a:t>
            </a:r>
            <a:r>
              <a:rPr lang="pt-BR" dirty="0" err="1" smtClean="0"/>
              <a:t>main</a:t>
            </a:r>
            <a:r>
              <a:rPr lang="pt-BR" dirty="0" smtClean="0"/>
              <a:t> (principal)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8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09" y="491850"/>
            <a:ext cx="5953125" cy="46101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1" y="397797"/>
            <a:ext cx="5522259" cy="47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método construtor da Janela Principal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05" y="599794"/>
            <a:ext cx="7973266" cy="476576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12142" y="4760259"/>
            <a:ext cx="5244353" cy="255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28" y="904874"/>
            <a:ext cx="5293659" cy="42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04" y="334520"/>
            <a:ext cx="7905189" cy="65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a Janela Principal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966"/>
            <a:ext cx="5854091" cy="46488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3547" y="376518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Criando um painel na Janela Principal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08930" y="1788459"/>
            <a:ext cx="1645162" cy="2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4" y="1304363"/>
            <a:ext cx="6118412" cy="46534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40" y="2584917"/>
            <a:ext cx="2562225" cy="41624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556" y="3026245"/>
            <a:ext cx="2800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97" y="551889"/>
            <a:ext cx="7139268" cy="565713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203003" y="4531659"/>
            <a:ext cx="1645162" cy="2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58" y="414337"/>
            <a:ext cx="7344896" cy="57832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713992" y="4814047"/>
            <a:ext cx="1645162" cy="26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3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8" y="1022849"/>
            <a:ext cx="4591050" cy="56292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3547" y="376518"/>
            <a:ext cx="902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Alteração da descrição do Menu (botão direito)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05371" y="1290918"/>
            <a:ext cx="2944905" cy="24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53625"/>
          <a:stretch/>
        </p:blipFill>
        <p:spPr>
          <a:xfrm>
            <a:off x="4782439" y="1022849"/>
            <a:ext cx="5963698" cy="2069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39" y="3372690"/>
            <a:ext cx="5963698" cy="24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308"/>
          <a:stretch/>
        </p:blipFill>
        <p:spPr>
          <a:xfrm>
            <a:off x="3428719" y="162484"/>
            <a:ext cx="4975692" cy="63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23547" y="313032"/>
            <a:ext cx="681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Alteração do nome do componente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6" y="1120588"/>
            <a:ext cx="3305175" cy="5638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32" y="1120588"/>
            <a:ext cx="2781300" cy="1171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32" y="2614612"/>
            <a:ext cx="2781300" cy="1171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26" y="1134875"/>
            <a:ext cx="2781300" cy="1143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526" y="2768413"/>
            <a:ext cx="2781300" cy="1171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526" y="4430526"/>
            <a:ext cx="2781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86" y="2238934"/>
            <a:ext cx="10931534" cy="12573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3547" y="313032"/>
            <a:ext cx="107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Codificando o método do Menu Sair (Item de Menu Sair)</a:t>
            </a:r>
          </a:p>
        </p:txBody>
      </p:sp>
    </p:spTree>
    <p:extLst>
      <p:ext uri="{BB962C8B-B14F-4D97-AF65-F5344CB8AC3E}">
        <p14:creationId xmlns:p14="http://schemas.microsoft.com/office/powerpoint/2010/main" val="19030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Janela de Cliente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8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55620" cy="43299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01" y="0"/>
            <a:ext cx="6702799" cy="46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5" y="994383"/>
            <a:ext cx="7073153" cy="49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2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98" y="1156167"/>
            <a:ext cx="4400550" cy="4733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8" y="1156167"/>
            <a:ext cx="4842903" cy="52510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31668" y="2138082"/>
            <a:ext cx="4974851" cy="22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5083" y="1156167"/>
            <a:ext cx="817188" cy="33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076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30" y="2667423"/>
            <a:ext cx="8235330" cy="90459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0817" y="971938"/>
            <a:ext cx="936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Codificando o método Construtor de </a:t>
            </a:r>
            <a:r>
              <a:rPr lang="pt-BR" sz="3600" dirty="0" err="1" smtClean="0"/>
              <a:t>ClienteView</a:t>
            </a: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396756" y="3348318"/>
            <a:ext cx="3385479" cy="223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033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22" y="4272234"/>
            <a:ext cx="8985515" cy="174867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1832" y="426690"/>
            <a:ext cx="867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Codificando a Chamada da Janela de Cliente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22" y="1618269"/>
            <a:ext cx="3028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8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smtClean="0"/>
              <a:t>o Banco de 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para Criação do Banco e de uma Tabela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839788" y="1842247"/>
            <a:ext cx="10515600" cy="4347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locadora;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locadora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cliente(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nome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(45),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(45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cidade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estado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5209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77" y="639575"/>
            <a:ext cx="6886575" cy="477202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40305" y="1721224"/>
            <a:ext cx="1030941" cy="2151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6206237" y="1707777"/>
            <a:ext cx="1271167" cy="2285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SQL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5350624" y="1922930"/>
            <a:ext cx="6004764" cy="4347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cliente(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nome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(45),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endereco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(45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cidade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estado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(estado) REFERENCES estado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 ON UPDATE CASCADE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4"/>
          </p:nvPr>
        </p:nvSpPr>
        <p:spPr>
          <a:xfrm>
            <a:off x="839788" y="1922930"/>
            <a:ext cx="4510835" cy="4347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estado(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(45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12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42987"/>
            <a:ext cx="6886575" cy="477202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5526742" y="1627094"/>
            <a:ext cx="1277470" cy="349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1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a Biblioteca do MySQL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0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671512"/>
            <a:ext cx="4076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15" y="361109"/>
            <a:ext cx="7839075" cy="57054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691718" y="2191871"/>
            <a:ext cx="1479176" cy="36307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047565" y="3724834"/>
            <a:ext cx="1734669" cy="349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82035" y="4720897"/>
            <a:ext cx="1734669" cy="349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98" y="558052"/>
            <a:ext cx="7839075" cy="57150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274858" y="5882109"/>
            <a:ext cx="1116107" cy="3506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235</Words>
  <Application>Microsoft Office PowerPoint</Application>
  <PresentationFormat>Widescreen</PresentationFormat>
  <Paragraphs>48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Tema do Office</vt:lpstr>
      <vt:lpstr>Desenvolvimento Java</vt:lpstr>
      <vt:lpstr>Criando o Projeto</vt:lpstr>
      <vt:lpstr>Apresentação do PowerPoint</vt:lpstr>
      <vt:lpstr>Apresentação do PowerPoint</vt:lpstr>
      <vt:lpstr>Apresentação do PowerPoint</vt:lpstr>
      <vt:lpstr>Adicionando a Biblioteca do MySQL</vt:lpstr>
      <vt:lpstr>Apresentação do PowerPoint</vt:lpstr>
      <vt:lpstr>Apresentação do PowerPoint</vt:lpstr>
      <vt:lpstr>Apresentação do PowerPoint</vt:lpstr>
      <vt:lpstr>Apresentação do PowerPoint</vt:lpstr>
      <vt:lpstr>Criando Pacotes para organizar o código (padrão MVC)</vt:lpstr>
      <vt:lpstr>Apresentação do PowerPoint</vt:lpstr>
      <vt:lpstr>Apresentação do PowerPoint</vt:lpstr>
      <vt:lpstr>Apresentação do PowerPoint</vt:lpstr>
      <vt:lpstr>Criando a Janela Principal (JFrame)</vt:lpstr>
      <vt:lpstr>Apresentação do PowerPoint</vt:lpstr>
      <vt:lpstr>Apresentação do PowerPoint</vt:lpstr>
      <vt:lpstr>Apresentação do PowerPoint</vt:lpstr>
      <vt:lpstr>Alterando o método main (principal)</vt:lpstr>
      <vt:lpstr>Apresentação do PowerPoint</vt:lpstr>
      <vt:lpstr>Alterando o método construtor da Janela Principal</vt:lpstr>
      <vt:lpstr>Apresentação do PowerPoint</vt:lpstr>
      <vt:lpstr>Apresentação do PowerPoint</vt:lpstr>
      <vt:lpstr>Apresentação do PowerPoint</vt:lpstr>
      <vt:lpstr>Alterando a Janela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a Janela de Cliente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o Banco de Dados</vt:lpstr>
      <vt:lpstr>SQL para Criação do Banco e de uma Tabela</vt:lpstr>
      <vt:lpstr>Exemplos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Leonardo-HP</dc:creator>
  <cp:lastModifiedBy>Leonardo-HP</cp:lastModifiedBy>
  <cp:revision>32</cp:revision>
  <dcterms:created xsi:type="dcterms:W3CDTF">2016-03-14T17:37:34Z</dcterms:created>
  <dcterms:modified xsi:type="dcterms:W3CDTF">2016-03-16T19:29:31Z</dcterms:modified>
</cp:coreProperties>
</file>