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  <p:sldId id="275" r:id="rId6"/>
    <p:sldId id="278" r:id="rId7"/>
    <p:sldId id="277" r:id="rId8"/>
    <p:sldId id="279" r:id="rId9"/>
    <p:sldId id="291" r:id="rId10"/>
    <p:sldId id="281" r:id="rId11"/>
    <p:sldId id="280" r:id="rId12"/>
    <p:sldId id="282" r:id="rId13"/>
    <p:sldId id="283" r:id="rId14"/>
    <p:sldId id="284" r:id="rId15"/>
    <p:sldId id="286" r:id="rId16"/>
    <p:sldId id="285" r:id="rId17"/>
    <p:sldId id="287" r:id="rId18"/>
    <p:sldId id="290" r:id="rId19"/>
    <p:sldId id="288" r:id="rId20"/>
    <p:sldId id="28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5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90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9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8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88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9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509B-5D3F-48C7-BE4C-40FEB0C47BA8}" type="datetimeFigureOut">
              <a:rPr lang="pt-BR" smtClean="0"/>
              <a:t>30/03/2016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17C4-9EF4-49DA-8E14-22F3E2636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2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br>
              <a:rPr lang="pt-BR" dirty="0" smtClean="0"/>
            </a:br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Classe </a:t>
            </a:r>
            <a:r>
              <a:rPr lang="pt-BR" dirty="0" err="1" smtClean="0"/>
              <a:t>Conexao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635" y="104400"/>
            <a:ext cx="4096871" cy="3050429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Conexao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Pacote DAO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2400" dirty="0" smtClean="0"/>
              <a:t>Crie a classe </a:t>
            </a:r>
            <a:r>
              <a:rPr lang="pt-BR" sz="2400" b="1" u="sng" dirty="0" err="1" smtClean="0"/>
              <a:t>Conexao</a:t>
            </a:r>
            <a:r>
              <a:rPr lang="pt-BR" sz="2400" dirty="0" smtClean="0"/>
              <a:t> no pacote DAO e copie e cole o código ao lado para a classe.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0810" y="104400"/>
            <a:ext cx="5697071" cy="66325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dao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java.io.Serializable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java.sql.Connection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java.sql.DriverManager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java.sql.SQLException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Serializable</a:t>
            </a:r>
            <a:r>
              <a:rPr 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 =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Connection </a:t>
            </a:r>
            <a:r>
              <a:rPr lang="pt-BR" dirty="0" err="1"/>
              <a:t>connection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senha;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Conexao</a:t>
            </a:r>
            <a:r>
              <a:rPr lang="pt-BR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// Altere o usuário e senha de acordo com o banco de dados instalado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usuario</a:t>
            </a:r>
            <a:r>
              <a:rPr lang="pt-BR" dirty="0"/>
              <a:t> = "root";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senha = "root";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// Defina aqui o nome do seu banco de dados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url</a:t>
            </a:r>
            <a:r>
              <a:rPr lang="pt-BR" dirty="0"/>
              <a:t> = "</a:t>
            </a:r>
            <a:r>
              <a:rPr lang="pt-BR" dirty="0" err="1"/>
              <a:t>jdbc:mysql</a:t>
            </a:r>
            <a:r>
              <a:rPr lang="pt-BR" dirty="0"/>
              <a:t>://</a:t>
            </a:r>
            <a:r>
              <a:rPr lang="pt-BR" dirty="0" smtClean="0"/>
              <a:t>localhost:3306/locadora";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</a:t>
            </a:r>
            <a:r>
              <a:rPr lang="pt-BR" dirty="0" err="1"/>
              <a:t>Class.forName</a:t>
            </a:r>
            <a:r>
              <a:rPr lang="pt-BR" dirty="0"/>
              <a:t>("</a:t>
            </a:r>
            <a:r>
              <a:rPr lang="pt-BR" dirty="0" err="1"/>
              <a:t>com.mysql.jdbc.Driver</a:t>
            </a:r>
            <a:r>
              <a:rPr lang="pt-BR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connection = </a:t>
            </a:r>
            <a:r>
              <a:rPr lang="pt-BR" dirty="0" err="1"/>
              <a:t>DriverManager.getConnection</a:t>
            </a:r>
            <a:r>
              <a:rPr lang="pt-BR" dirty="0"/>
              <a:t>(</a:t>
            </a:r>
            <a:r>
              <a:rPr lang="pt-BR" dirty="0" err="1"/>
              <a:t>url</a:t>
            </a:r>
            <a:r>
              <a:rPr lang="pt-BR" dirty="0"/>
              <a:t>, </a:t>
            </a:r>
            <a:r>
              <a:rPr lang="pt-BR" dirty="0" err="1"/>
              <a:t>usuario</a:t>
            </a:r>
            <a:r>
              <a:rPr lang="pt-BR" dirty="0"/>
              <a:t>, senha);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} catch (</a:t>
            </a:r>
            <a:r>
              <a:rPr lang="pt-BR" dirty="0" err="1"/>
              <a:t>ClassNotFoundException</a:t>
            </a:r>
            <a:r>
              <a:rPr lang="pt-BR" dirty="0"/>
              <a:t>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} catch (</a:t>
            </a:r>
            <a:r>
              <a:rPr lang="pt-BR" dirty="0" err="1"/>
              <a:t>SQLException</a:t>
            </a:r>
            <a:r>
              <a:rPr lang="pt-BR" dirty="0"/>
              <a:t> 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Connection </a:t>
            </a:r>
            <a:r>
              <a:rPr lang="pt-BR" dirty="0" err="1"/>
              <a:t>getInstance</a:t>
            </a:r>
            <a:r>
              <a:rPr lang="pt-BR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conexao</a:t>
            </a:r>
            <a:r>
              <a:rPr lang="pt-BR" dirty="0"/>
              <a:t> ==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</a:t>
            </a:r>
            <a:r>
              <a:rPr lang="pt-BR" dirty="0" err="1"/>
              <a:t>synchronized</a:t>
            </a:r>
            <a:r>
              <a:rPr lang="pt-BR" dirty="0"/>
              <a:t> (</a:t>
            </a:r>
            <a:r>
              <a:rPr lang="pt-BR" dirty="0" err="1"/>
              <a:t>Conexao.class</a:t>
            </a:r>
            <a:r>
              <a:rPr lang="pt-BR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    </a:t>
            </a:r>
            <a:r>
              <a:rPr lang="pt-BR" dirty="0" err="1"/>
              <a:t>conexao</a:t>
            </a:r>
            <a:r>
              <a:rPr lang="pt-BR" dirty="0"/>
              <a:t> = new </a:t>
            </a:r>
            <a:r>
              <a:rPr lang="pt-BR" dirty="0" err="1"/>
              <a:t>Conexao</a:t>
            </a:r>
            <a:r>
              <a:rPr lang="pt-B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connection;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closeInstance</a:t>
            </a:r>
            <a:r>
              <a:rPr lang="pt-BR" dirty="0"/>
              <a:t>()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conexao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    </a:t>
            </a:r>
            <a:r>
              <a:rPr lang="pt-BR" dirty="0" err="1"/>
              <a:t>connection.close</a:t>
            </a:r>
            <a:r>
              <a:rPr lang="pt-B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setAutoCommit</a:t>
            </a:r>
            <a:r>
              <a:rPr lang="pt-BR" dirty="0"/>
              <a:t>(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vlr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connection.setAutoCommit</a:t>
            </a:r>
            <a:r>
              <a:rPr lang="pt-BR" dirty="0"/>
              <a:t>(</a:t>
            </a:r>
            <a:r>
              <a:rPr lang="pt-BR" dirty="0" err="1"/>
              <a:t>vlr</a:t>
            </a:r>
            <a:r>
              <a:rPr lang="pt-BR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()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connection.commit</a:t>
            </a:r>
            <a:r>
              <a:rPr lang="pt-B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rollback</a:t>
            </a:r>
            <a:r>
              <a:rPr lang="pt-BR" dirty="0"/>
              <a:t>()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connection.rollback</a:t>
            </a:r>
            <a:r>
              <a:rPr lang="pt-BR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9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 Interface de Cliente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08" y="1337422"/>
            <a:ext cx="5038725" cy="5534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37" y="1323975"/>
            <a:ext cx="3971925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1" y="310683"/>
            <a:ext cx="1506070" cy="634196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4812" y="2944907"/>
            <a:ext cx="1909481" cy="28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61365" y="5056095"/>
            <a:ext cx="1909481" cy="28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4812" y="3212726"/>
            <a:ext cx="1909481" cy="28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8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2" y="298984"/>
            <a:ext cx="5607704" cy="62331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19" y="1727107"/>
            <a:ext cx="4008343" cy="16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2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72" y="2466695"/>
            <a:ext cx="3912574" cy="1648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36" y="934851"/>
            <a:ext cx="5446899" cy="44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4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smtClean="0"/>
              <a:t>Classes e Métodos no Pacote DAO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1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" y="131948"/>
            <a:ext cx="11376212" cy="65438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53035" y="1343585"/>
            <a:ext cx="1909481" cy="28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173506" y="3548902"/>
            <a:ext cx="2232212" cy="337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039034" y="1854572"/>
            <a:ext cx="3106271" cy="7138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173506" y="3908271"/>
            <a:ext cx="4921623" cy="1968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6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o Botão Salvar da Classe </a:t>
            </a:r>
            <a:r>
              <a:rPr lang="pt-BR" dirty="0" err="1" smtClean="0"/>
              <a:t>ClienteView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5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7" y="1233766"/>
            <a:ext cx="10272999" cy="324410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56446" y="1558737"/>
            <a:ext cx="7503460" cy="7138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55693" y="2855818"/>
            <a:ext cx="6804213" cy="398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9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Classes do Pacote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8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1" y="4707028"/>
            <a:ext cx="9694553" cy="11558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4" y="169208"/>
            <a:ext cx="9927950" cy="41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18"/>
            <a:ext cx="5134721" cy="4251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434032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2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os atributos da Classe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2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97" y="884704"/>
            <a:ext cx="9103411" cy="39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os Métodos </a:t>
            </a:r>
            <a:r>
              <a:rPr lang="pt-BR" dirty="0" err="1" smtClean="0"/>
              <a:t>gets</a:t>
            </a:r>
            <a:r>
              <a:rPr lang="pt-BR" dirty="0" smtClean="0"/>
              <a:t> e sets e </a:t>
            </a:r>
            <a:r>
              <a:rPr lang="pt-BR" dirty="0" smtClean="0"/>
              <a:t>construtor (vazio e completo)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91" y="533680"/>
            <a:ext cx="6716526" cy="593020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129553"/>
            <a:ext cx="139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Atalho:</a:t>
            </a:r>
          </a:p>
          <a:p>
            <a:pPr algn="ctr"/>
            <a:r>
              <a:rPr lang="pt-BR" dirty="0" smtClean="0"/>
              <a:t>ALT + INSERT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1129553"/>
            <a:ext cx="4057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479177"/>
            <a:ext cx="4714875" cy="34956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6" y="1196788"/>
            <a:ext cx="405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784131"/>
            <a:ext cx="4057650" cy="48863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627094"/>
            <a:ext cx="4714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3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299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Desenvolvimento Java</vt:lpstr>
      <vt:lpstr>Criando as Classes do Pacote Model</vt:lpstr>
      <vt:lpstr>Apresentação do PowerPoint</vt:lpstr>
      <vt:lpstr>Declarando os atributos da Classe</vt:lpstr>
      <vt:lpstr>Apresentação do PowerPoint</vt:lpstr>
      <vt:lpstr>Criando os Métodos gets e sets e construtor (vazio e completo)</vt:lpstr>
      <vt:lpstr>Apresentação do PowerPoint</vt:lpstr>
      <vt:lpstr>Apresentação do PowerPoint</vt:lpstr>
      <vt:lpstr>Apresentação do PowerPoint</vt:lpstr>
      <vt:lpstr>Criando a Classe Conexao</vt:lpstr>
      <vt:lpstr>Classe Conexao Pacote DAO  Crie a classe Conexao no pacote DAO e copie e cole o código ao lado para a classe.</vt:lpstr>
      <vt:lpstr>Criando a Interface de Cliente</vt:lpstr>
      <vt:lpstr>Apresentação do PowerPoint</vt:lpstr>
      <vt:lpstr>Apresentação do PowerPoint</vt:lpstr>
      <vt:lpstr>Apresentação do PowerPoint</vt:lpstr>
      <vt:lpstr>Criando Classes e Métodos no Pacote DAO</vt:lpstr>
      <vt:lpstr>Apresentação do PowerPoint</vt:lpstr>
      <vt:lpstr>Programando o Botão Salvar da Classe ClienteView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Leonardo-HP</dc:creator>
  <cp:lastModifiedBy>Leonardo-HP</cp:lastModifiedBy>
  <cp:revision>44</cp:revision>
  <dcterms:created xsi:type="dcterms:W3CDTF">2016-03-14T17:37:34Z</dcterms:created>
  <dcterms:modified xsi:type="dcterms:W3CDTF">2016-03-30T21:49:15Z</dcterms:modified>
</cp:coreProperties>
</file>