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20"/>
  </p:notesMasterIdLst>
  <p:handoutMasterIdLst>
    <p:handoutMasterId r:id="rId21"/>
  </p:handoutMasterIdLst>
  <p:sldIdLst>
    <p:sldId id="280" r:id="rId2"/>
    <p:sldId id="303" r:id="rId3"/>
    <p:sldId id="292" r:id="rId4"/>
    <p:sldId id="309" r:id="rId5"/>
    <p:sldId id="310" r:id="rId6"/>
    <p:sldId id="304" r:id="rId7"/>
    <p:sldId id="313" r:id="rId8"/>
    <p:sldId id="311" r:id="rId9"/>
    <p:sldId id="312" r:id="rId10"/>
    <p:sldId id="314" r:id="rId11"/>
    <p:sldId id="315" r:id="rId12"/>
    <p:sldId id="316" r:id="rId13"/>
    <p:sldId id="317" r:id="rId14"/>
    <p:sldId id="318" r:id="rId15"/>
    <p:sldId id="319" r:id="rId16"/>
    <p:sldId id="305" r:id="rId17"/>
    <p:sldId id="306" r:id="rId18"/>
    <p:sldId id="307" r:id="rId19"/>
  </p:sldIdLst>
  <p:sldSz cx="9144000" cy="6858000" type="screen4x3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4F87"/>
    <a:srgbClr val="EAEAEA"/>
    <a:srgbClr val="AD9F73"/>
    <a:srgbClr val="C0B592"/>
    <a:srgbClr val="0066FF"/>
    <a:srgbClr val="99CCFF"/>
    <a:srgbClr val="FFFF99"/>
    <a:srgbClr val="CC3300"/>
    <a:srgbClr val="66FF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95" autoAdjust="0"/>
    <p:restoredTop sz="92193" autoAdjust="0"/>
  </p:normalViewPr>
  <p:slideViewPr>
    <p:cSldViewPr>
      <p:cViewPr varScale="1">
        <p:scale>
          <a:sx n="76" d="100"/>
          <a:sy n="76" d="100"/>
        </p:scale>
        <p:origin x="-1507" y="-86"/>
      </p:cViewPr>
      <p:guideLst>
        <p:guide orient="horz" pos="2160"/>
        <p:guide pos="3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3101" y="-67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481685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 smtClean="0"/>
            </a:lvl1pPr>
          </a:lstStyle>
          <a:p>
            <a:pPr>
              <a:defRPr/>
            </a:pPr>
            <a:r>
              <a:rPr lang="pt-BR" dirty="0"/>
              <a:t>Barbosa e Silva 2010 • Interação Humano-Computador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 smtClean="0"/>
            </a:lvl1pPr>
          </a:lstStyle>
          <a:p>
            <a:pPr>
              <a:defRPr/>
            </a:pPr>
            <a:fld id="{3BDFF771-34E0-46D6-859C-B7686A915E2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8305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pPr>
              <a:defRPr/>
            </a:pPr>
            <a:fld id="{CBA32819-8918-41C6-BCC8-0CAA09EB709D}" type="datetimeFigureOut">
              <a:rPr lang="pt-BR"/>
              <a:pPr>
                <a:defRPr/>
              </a:pPr>
              <a:t>24/04/2011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pPr>
              <a:defRPr/>
            </a:pPr>
            <a:fld id="{23E36F6E-2779-4935-A7BE-27C4105330C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61830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E36F6E-2779-4935-A7BE-27C4105330CD}" type="slidenum">
              <a:rPr lang="pt-BR" smtClean="0"/>
              <a:pPr>
                <a:defRPr/>
              </a:pPr>
              <a:t>1</a:t>
            </a:fld>
            <a:endParaRPr lang="pt-B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E36F6E-2779-4935-A7BE-27C4105330CD}" type="slidenum">
              <a:rPr lang="pt-BR" smtClean="0"/>
              <a:pPr>
                <a:defRPr/>
              </a:pPr>
              <a:t>2</a:t>
            </a:fld>
            <a:endParaRPr lang="pt-B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E36F6E-2779-4935-A7BE-27C4105330CD}" type="slidenum">
              <a:rPr lang="pt-BR" smtClean="0"/>
              <a:pPr>
                <a:defRPr/>
              </a:pPr>
              <a:t>3</a:t>
            </a:fld>
            <a:endParaRPr lang="pt-B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Cada um desses processos</a:t>
            </a:r>
            <a:r>
              <a:rPr lang="pt-BR" baseline="0" dirty="0" smtClean="0"/>
              <a:t> define atividades, a ordem de execução e os artefatos consumidos e produzidos.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E36F6E-2779-4935-A7BE-27C4105330CD}" type="slidenum">
              <a:rPr lang="pt-BR" smtClean="0"/>
              <a:pPr>
                <a:defRPr/>
              </a:pPr>
              <a:t>6</a:t>
            </a:fld>
            <a:endParaRPr lang="pt-B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E36F6E-2779-4935-A7BE-27C4105330CD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123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 userDrawn="1"/>
        </p:nvSpPr>
        <p:spPr>
          <a:xfrm>
            <a:off x="762000" y="2362200"/>
            <a:ext cx="7543800" cy="2593975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endParaRPr lang="pt-BR" sz="4600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D:\Meus Documentos\Docs\FTP\Livro de IHC\InDesign 20100628e\imgs\logos\campus_lore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69113" y="5272088"/>
            <a:ext cx="90328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 descr="D:\Meus Documentos\Docs\FTP\Livro de IHC\InDesign 20100628e\imgs\logos\logo elsevier.ti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5484813"/>
            <a:ext cx="687388" cy="68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reeform 8"/>
          <p:cNvSpPr>
            <a:spLocks noChangeAspect="1" noEditPoints="1"/>
          </p:cNvSpPr>
          <p:nvPr userDrawn="1"/>
        </p:nvSpPr>
        <p:spPr bwMode="auto">
          <a:xfrm>
            <a:off x="7524328" y="2348880"/>
            <a:ext cx="608013" cy="1271588"/>
          </a:xfrm>
          <a:custGeom>
            <a:avLst/>
            <a:gdLst>
              <a:gd name="T0" fmla="*/ 2147483647 w 2579"/>
              <a:gd name="T1" fmla="*/ 2147483647 h 5399"/>
              <a:gd name="T2" fmla="*/ 2147483647 w 2579"/>
              <a:gd name="T3" fmla="*/ 2147483647 h 5399"/>
              <a:gd name="T4" fmla="*/ 2147483647 w 2579"/>
              <a:gd name="T5" fmla="*/ 2147483647 h 5399"/>
              <a:gd name="T6" fmla="*/ 2147483647 w 2579"/>
              <a:gd name="T7" fmla="*/ 2147483647 h 5399"/>
              <a:gd name="T8" fmla="*/ 2147483647 w 2579"/>
              <a:gd name="T9" fmla="*/ 2147483647 h 5399"/>
              <a:gd name="T10" fmla="*/ 170298801 w 2579"/>
              <a:gd name="T11" fmla="*/ 2147483647 h 5399"/>
              <a:gd name="T12" fmla="*/ 2147483647 w 2579"/>
              <a:gd name="T13" fmla="*/ 2147483647 h 5399"/>
              <a:gd name="T14" fmla="*/ 2147483647 w 2579"/>
              <a:gd name="T15" fmla="*/ 2147483647 h 5399"/>
              <a:gd name="T16" fmla="*/ 2147483647 w 2579"/>
              <a:gd name="T17" fmla="*/ 2147483647 h 5399"/>
              <a:gd name="T18" fmla="*/ 2147483647 w 2579"/>
              <a:gd name="T19" fmla="*/ 2147483647 h 5399"/>
              <a:gd name="T20" fmla="*/ 2147483647 w 2579"/>
              <a:gd name="T21" fmla="*/ 2147483647 h 5399"/>
              <a:gd name="T22" fmla="*/ 2147483647 w 2579"/>
              <a:gd name="T23" fmla="*/ 2147483647 h 5399"/>
              <a:gd name="T24" fmla="*/ 2147483647 w 2579"/>
              <a:gd name="T25" fmla="*/ 2147483647 h 5399"/>
              <a:gd name="T26" fmla="*/ 2147483647 w 2579"/>
              <a:gd name="T27" fmla="*/ 2147483647 h 5399"/>
              <a:gd name="T28" fmla="*/ 2147483647 w 2579"/>
              <a:gd name="T29" fmla="*/ 2147483647 h 5399"/>
              <a:gd name="T30" fmla="*/ 2147483647 w 2579"/>
              <a:gd name="T31" fmla="*/ 2147483647 h 5399"/>
              <a:gd name="T32" fmla="*/ 2147483647 w 2579"/>
              <a:gd name="T33" fmla="*/ 2147483647 h 5399"/>
              <a:gd name="T34" fmla="*/ 2147483647 w 2579"/>
              <a:gd name="T35" fmla="*/ 2147483647 h 5399"/>
              <a:gd name="T36" fmla="*/ 2147483647 w 2579"/>
              <a:gd name="T37" fmla="*/ 2147483647 h 5399"/>
              <a:gd name="T38" fmla="*/ 2147483647 w 2579"/>
              <a:gd name="T39" fmla="*/ 2147483647 h 5399"/>
              <a:gd name="T40" fmla="*/ 2147483647 w 2579"/>
              <a:gd name="T41" fmla="*/ 2147483647 h 5399"/>
              <a:gd name="T42" fmla="*/ 2147483647 w 2579"/>
              <a:gd name="T43" fmla="*/ 2147483647 h 5399"/>
              <a:gd name="T44" fmla="*/ 2147483647 w 2579"/>
              <a:gd name="T45" fmla="*/ 2147483647 h 5399"/>
              <a:gd name="T46" fmla="*/ 2147483647 w 2579"/>
              <a:gd name="T47" fmla="*/ 2147483647 h 5399"/>
              <a:gd name="T48" fmla="*/ 2147483647 w 2579"/>
              <a:gd name="T49" fmla="*/ 2147483647 h 5399"/>
              <a:gd name="T50" fmla="*/ 2147483647 w 2579"/>
              <a:gd name="T51" fmla="*/ 2147483647 h 5399"/>
              <a:gd name="T52" fmla="*/ 2147483647 w 2579"/>
              <a:gd name="T53" fmla="*/ 2147483647 h 5399"/>
              <a:gd name="T54" fmla="*/ 2147483647 w 2579"/>
              <a:gd name="T55" fmla="*/ 2147483647 h 5399"/>
              <a:gd name="T56" fmla="*/ 2147483647 w 2579"/>
              <a:gd name="T57" fmla="*/ 2147483647 h 5399"/>
              <a:gd name="T58" fmla="*/ 2147483647 w 2579"/>
              <a:gd name="T59" fmla="*/ 2147483647 h 5399"/>
              <a:gd name="T60" fmla="*/ 2147483647 w 2579"/>
              <a:gd name="T61" fmla="*/ 2147483647 h 5399"/>
              <a:gd name="T62" fmla="*/ 2147483647 w 2579"/>
              <a:gd name="T63" fmla="*/ 2147483647 h 5399"/>
              <a:gd name="T64" fmla="*/ 2147483647 w 2579"/>
              <a:gd name="T65" fmla="*/ 2147483647 h 5399"/>
              <a:gd name="T66" fmla="*/ 2147483647 w 2579"/>
              <a:gd name="T67" fmla="*/ 2147483647 h 5399"/>
              <a:gd name="T68" fmla="*/ 2147483647 w 2579"/>
              <a:gd name="T69" fmla="*/ 2147483647 h 5399"/>
              <a:gd name="T70" fmla="*/ 2147483647 w 2579"/>
              <a:gd name="T71" fmla="*/ 2147483647 h 5399"/>
              <a:gd name="T72" fmla="*/ 2147483647 w 2579"/>
              <a:gd name="T73" fmla="*/ 2147483647 h 5399"/>
              <a:gd name="T74" fmla="*/ 2147483647 w 2579"/>
              <a:gd name="T75" fmla="*/ 2147483647 h 5399"/>
              <a:gd name="T76" fmla="*/ 2147483647 w 2579"/>
              <a:gd name="T77" fmla="*/ 2147483647 h 5399"/>
              <a:gd name="T78" fmla="*/ 2147483647 w 2579"/>
              <a:gd name="T79" fmla="*/ 0 h 5399"/>
              <a:gd name="T80" fmla="*/ 2147483647 w 2579"/>
              <a:gd name="T81" fmla="*/ 2147483647 h 5399"/>
              <a:gd name="T82" fmla="*/ 2147483647 w 2579"/>
              <a:gd name="T83" fmla="*/ 2147483647 h 5399"/>
              <a:gd name="T84" fmla="*/ 2147483647 w 2579"/>
              <a:gd name="T85" fmla="*/ 2147483647 h 539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579"/>
              <a:gd name="T130" fmla="*/ 0 h 5399"/>
              <a:gd name="T131" fmla="*/ 2579 w 2579"/>
              <a:gd name="T132" fmla="*/ 5399 h 5399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579" h="5399">
                <a:moveTo>
                  <a:pt x="1714" y="978"/>
                </a:moveTo>
                <a:lnTo>
                  <a:pt x="873" y="978"/>
                </a:lnTo>
                <a:cubicBezTo>
                  <a:pt x="744" y="995"/>
                  <a:pt x="627" y="1062"/>
                  <a:pt x="547" y="1166"/>
                </a:cubicBezTo>
                <a:cubicBezTo>
                  <a:pt x="480" y="1269"/>
                  <a:pt x="432" y="1382"/>
                  <a:pt x="404" y="1502"/>
                </a:cubicBezTo>
                <a:lnTo>
                  <a:pt x="13" y="2698"/>
                </a:lnTo>
                <a:cubicBezTo>
                  <a:pt x="0" y="2796"/>
                  <a:pt x="69" y="2887"/>
                  <a:pt x="167" y="2900"/>
                </a:cubicBezTo>
                <a:cubicBezTo>
                  <a:pt x="241" y="2910"/>
                  <a:pt x="314" y="2873"/>
                  <a:pt x="349" y="2807"/>
                </a:cubicBezTo>
                <a:lnTo>
                  <a:pt x="745" y="1581"/>
                </a:lnTo>
                <a:cubicBezTo>
                  <a:pt x="770" y="1551"/>
                  <a:pt x="814" y="1548"/>
                  <a:pt x="844" y="1573"/>
                </a:cubicBezTo>
                <a:cubicBezTo>
                  <a:pt x="858" y="1585"/>
                  <a:pt x="867" y="1602"/>
                  <a:pt x="868" y="1620"/>
                </a:cubicBezTo>
                <a:lnTo>
                  <a:pt x="250" y="3627"/>
                </a:lnTo>
                <a:lnTo>
                  <a:pt x="809" y="3627"/>
                </a:lnTo>
                <a:lnTo>
                  <a:pt x="809" y="5229"/>
                </a:lnTo>
                <a:cubicBezTo>
                  <a:pt x="837" y="5336"/>
                  <a:pt x="946" y="5399"/>
                  <a:pt x="1053" y="5371"/>
                </a:cubicBezTo>
                <a:cubicBezTo>
                  <a:pt x="1122" y="5353"/>
                  <a:pt x="1176" y="5299"/>
                  <a:pt x="1195" y="5229"/>
                </a:cubicBezTo>
                <a:lnTo>
                  <a:pt x="1195" y="3627"/>
                </a:lnTo>
                <a:lnTo>
                  <a:pt x="1328" y="3627"/>
                </a:lnTo>
                <a:lnTo>
                  <a:pt x="1328" y="5229"/>
                </a:lnTo>
                <a:cubicBezTo>
                  <a:pt x="1358" y="5336"/>
                  <a:pt x="1469" y="5398"/>
                  <a:pt x="1575" y="5368"/>
                </a:cubicBezTo>
                <a:cubicBezTo>
                  <a:pt x="1642" y="5349"/>
                  <a:pt x="1695" y="5296"/>
                  <a:pt x="1714" y="5229"/>
                </a:cubicBezTo>
                <a:lnTo>
                  <a:pt x="1714" y="3627"/>
                </a:lnTo>
                <a:lnTo>
                  <a:pt x="2302" y="3627"/>
                </a:lnTo>
                <a:lnTo>
                  <a:pt x="1728" y="1655"/>
                </a:lnTo>
                <a:cubicBezTo>
                  <a:pt x="1737" y="1604"/>
                  <a:pt x="1786" y="1570"/>
                  <a:pt x="1837" y="1579"/>
                </a:cubicBezTo>
                <a:cubicBezTo>
                  <a:pt x="1853" y="1582"/>
                  <a:pt x="1869" y="1590"/>
                  <a:pt x="1882" y="1601"/>
                </a:cubicBezTo>
                <a:lnTo>
                  <a:pt x="2233" y="2787"/>
                </a:lnTo>
                <a:cubicBezTo>
                  <a:pt x="2285" y="2873"/>
                  <a:pt x="2396" y="2901"/>
                  <a:pt x="2482" y="2849"/>
                </a:cubicBezTo>
                <a:cubicBezTo>
                  <a:pt x="2545" y="2811"/>
                  <a:pt x="2579" y="2740"/>
                  <a:pt x="2569" y="2668"/>
                </a:cubicBezTo>
                <a:lnTo>
                  <a:pt x="2168" y="1433"/>
                </a:lnTo>
                <a:cubicBezTo>
                  <a:pt x="2149" y="1348"/>
                  <a:pt x="2112" y="1269"/>
                  <a:pt x="2060" y="1200"/>
                </a:cubicBezTo>
                <a:cubicBezTo>
                  <a:pt x="1973" y="1088"/>
                  <a:pt x="1851" y="1010"/>
                  <a:pt x="1714" y="978"/>
                </a:cubicBezTo>
                <a:close/>
                <a:moveTo>
                  <a:pt x="1733" y="409"/>
                </a:moveTo>
                <a:cubicBezTo>
                  <a:pt x="1733" y="183"/>
                  <a:pt x="1546" y="0"/>
                  <a:pt x="1315" y="0"/>
                </a:cubicBezTo>
                <a:cubicBezTo>
                  <a:pt x="1084" y="0"/>
                  <a:pt x="897" y="183"/>
                  <a:pt x="897" y="409"/>
                </a:cubicBezTo>
                <a:cubicBezTo>
                  <a:pt x="897" y="635"/>
                  <a:pt x="1084" y="818"/>
                  <a:pt x="1315" y="818"/>
                </a:cubicBezTo>
                <a:cubicBezTo>
                  <a:pt x="1546" y="818"/>
                  <a:pt x="1733" y="635"/>
                  <a:pt x="1733" y="409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lIns="91436" tIns="45717" rIns="91436" bIns="45717"/>
          <a:lstStyle/>
          <a:p>
            <a:pPr>
              <a:defRPr/>
            </a:pPr>
            <a:endParaRPr lang="pt-BR"/>
          </a:p>
        </p:txBody>
      </p:sp>
      <p:sp>
        <p:nvSpPr>
          <p:cNvPr id="8" name="Freeform 13"/>
          <p:cNvSpPr>
            <a:spLocks noChangeAspect="1" noEditPoints="1"/>
          </p:cNvSpPr>
          <p:nvPr userDrawn="1"/>
        </p:nvSpPr>
        <p:spPr bwMode="auto">
          <a:xfrm>
            <a:off x="2830140" y="715665"/>
            <a:ext cx="485775" cy="1273175"/>
          </a:xfrm>
          <a:custGeom>
            <a:avLst/>
            <a:gdLst>
              <a:gd name="T0" fmla="*/ 2147483647 w 2083"/>
              <a:gd name="T1" fmla="*/ 2147483647 h 5465"/>
              <a:gd name="T2" fmla="*/ 2147483647 w 2083"/>
              <a:gd name="T3" fmla="*/ 0 h 5465"/>
              <a:gd name="T4" fmla="*/ 2147483647 w 2083"/>
              <a:gd name="T5" fmla="*/ 2147483647 h 5465"/>
              <a:gd name="T6" fmla="*/ 2147483647 w 2083"/>
              <a:gd name="T7" fmla="*/ 2147483647 h 5465"/>
              <a:gd name="T8" fmla="*/ 2147483647 w 2083"/>
              <a:gd name="T9" fmla="*/ 2147483647 h 5465"/>
              <a:gd name="T10" fmla="*/ 2147483647 w 2083"/>
              <a:gd name="T11" fmla="*/ 2147483647 h 5465"/>
              <a:gd name="T12" fmla="*/ 2147483647 w 2083"/>
              <a:gd name="T13" fmla="*/ 2147483647 h 5465"/>
              <a:gd name="T14" fmla="*/ 12672125 w 2083"/>
              <a:gd name="T15" fmla="*/ 2147483647 h 5465"/>
              <a:gd name="T16" fmla="*/ 0 w 2083"/>
              <a:gd name="T17" fmla="*/ 2147483647 h 5465"/>
              <a:gd name="T18" fmla="*/ 0 w 2083"/>
              <a:gd name="T19" fmla="*/ 2147483647 h 5465"/>
              <a:gd name="T20" fmla="*/ 0 w 2083"/>
              <a:gd name="T21" fmla="*/ 2147483647 h 5465"/>
              <a:gd name="T22" fmla="*/ 2147483647 w 2083"/>
              <a:gd name="T23" fmla="*/ 2147483647 h 5465"/>
              <a:gd name="T24" fmla="*/ 2147483647 w 2083"/>
              <a:gd name="T25" fmla="*/ 2147483647 h 5465"/>
              <a:gd name="T26" fmla="*/ 2147483647 w 2083"/>
              <a:gd name="T27" fmla="*/ 2147483647 h 5465"/>
              <a:gd name="T28" fmla="*/ 2147483647 w 2083"/>
              <a:gd name="T29" fmla="*/ 2147483647 h 5465"/>
              <a:gd name="T30" fmla="*/ 2147483647 w 2083"/>
              <a:gd name="T31" fmla="*/ 2147483647 h 5465"/>
              <a:gd name="T32" fmla="*/ 2147483647 w 2083"/>
              <a:gd name="T33" fmla="*/ 2147483647 h 5465"/>
              <a:gd name="T34" fmla="*/ 2147483647 w 2083"/>
              <a:gd name="T35" fmla="*/ 2147483647 h 5465"/>
              <a:gd name="T36" fmla="*/ 2147483647 w 2083"/>
              <a:gd name="T37" fmla="*/ 2147483647 h 5465"/>
              <a:gd name="T38" fmla="*/ 2147483647 w 2083"/>
              <a:gd name="T39" fmla="*/ 2147483647 h 5465"/>
              <a:gd name="T40" fmla="*/ 2147483647 w 2083"/>
              <a:gd name="T41" fmla="*/ 2147483647 h 5465"/>
              <a:gd name="T42" fmla="*/ 2147483647 w 2083"/>
              <a:gd name="T43" fmla="*/ 2147483647 h 5465"/>
              <a:gd name="T44" fmla="*/ 2147483647 w 2083"/>
              <a:gd name="T45" fmla="*/ 2147483647 h 5465"/>
              <a:gd name="T46" fmla="*/ 2147483647 w 2083"/>
              <a:gd name="T47" fmla="*/ 2147483647 h 5465"/>
              <a:gd name="T48" fmla="*/ 2147483647 w 2083"/>
              <a:gd name="T49" fmla="*/ 2147483647 h 5465"/>
              <a:gd name="T50" fmla="*/ 2147483647 w 2083"/>
              <a:gd name="T51" fmla="*/ 2147483647 h 5465"/>
              <a:gd name="T52" fmla="*/ 2147483647 w 2083"/>
              <a:gd name="T53" fmla="*/ 2147483647 h 5465"/>
              <a:gd name="T54" fmla="*/ 2147483647 w 2083"/>
              <a:gd name="T55" fmla="*/ 2147483647 h 5465"/>
              <a:gd name="T56" fmla="*/ 2147483647 w 2083"/>
              <a:gd name="T57" fmla="*/ 2147483647 h 5465"/>
              <a:gd name="T58" fmla="*/ 2147483647 w 2083"/>
              <a:gd name="T59" fmla="*/ 2147483647 h 5465"/>
              <a:gd name="T60" fmla="*/ 2147483647 w 2083"/>
              <a:gd name="T61" fmla="*/ 2147483647 h 5465"/>
              <a:gd name="T62" fmla="*/ 2147483647 w 2083"/>
              <a:gd name="T63" fmla="*/ 2147483647 h 5465"/>
              <a:gd name="T64" fmla="*/ 2147483647 w 2083"/>
              <a:gd name="T65" fmla="*/ 2147483647 h 5465"/>
              <a:gd name="T66" fmla="*/ 2147483647 w 2083"/>
              <a:gd name="T67" fmla="*/ 2147483647 h 5465"/>
              <a:gd name="T68" fmla="*/ 2147483647 w 2083"/>
              <a:gd name="T69" fmla="*/ 2147483647 h 5465"/>
              <a:gd name="T70" fmla="*/ 2147483647 w 2083"/>
              <a:gd name="T71" fmla="*/ 2147483647 h 5465"/>
              <a:gd name="T72" fmla="*/ 2147483647 w 2083"/>
              <a:gd name="T73" fmla="*/ 2147483647 h 5465"/>
              <a:gd name="T74" fmla="*/ 2147483647 w 2083"/>
              <a:gd name="T75" fmla="*/ 2147483647 h 5465"/>
              <a:gd name="T76" fmla="*/ 2147483647 w 2083"/>
              <a:gd name="T77" fmla="*/ 2147483647 h 5465"/>
              <a:gd name="T78" fmla="*/ 2147483647 w 2083"/>
              <a:gd name="T79" fmla="*/ 2147483647 h 5465"/>
              <a:gd name="T80" fmla="*/ 2147483647 w 2083"/>
              <a:gd name="T81" fmla="*/ 2147483647 h 5465"/>
              <a:gd name="T82" fmla="*/ 2147483647 w 2083"/>
              <a:gd name="T83" fmla="*/ 2147483647 h 546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083"/>
              <a:gd name="T127" fmla="*/ 0 h 5465"/>
              <a:gd name="T128" fmla="*/ 2083 w 2083"/>
              <a:gd name="T129" fmla="*/ 5465 h 546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083" h="5465">
                <a:moveTo>
                  <a:pt x="1469" y="432"/>
                </a:moveTo>
                <a:cubicBezTo>
                  <a:pt x="1469" y="194"/>
                  <a:pt x="1273" y="0"/>
                  <a:pt x="1032" y="0"/>
                </a:cubicBezTo>
                <a:cubicBezTo>
                  <a:pt x="791" y="0"/>
                  <a:pt x="595" y="194"/>
                  <a:pt x="595" y="432"/>
                </a:cubicBezTo>
                <a:cubicBezTo>
                  <a:pt x="595" y="671"/>
                  <a:pt x="791" y="864"/>
                  <a:pt x="1032" y="864"/>
                </a:cubicBezTo>
                <a:cubicBezTo>
                  <a:pt x="1273" y="864"/>
                  <a:pt x="1469" y="671"/>
                  <a:pt x="1469" y="432"/>
                </a:cubicBezTo>
                <a:close/>
                <a:moveTo>
                  <a:pt x="1581" y="1022"/>
                </a:moveTo>
                <a:lnTo>
                  <a:pt x="534" y="1022"/>
                </a:lnTo>
                <a:cubicBezTo>
                  <a:pt x="254" y="1008"/>
                  <a:pt x="15" y="1224"/>
                  <a:pt x="1" y="1504"/>
                </a:cubicBezTo>
                <a:cubicBezTo>
                  <a:pt x="1" y="1511"/>
                  <a:pt x="1" y="1518"/>
                  <a:pt x="0" y="1525"/>
                </a:cubicBezTo>
                <a:lnTo>
                  <a:pt x="0" y="3013"/>
                </a:lnTo>
                <a:cubicBezTo>
                  <a:pt x="11" y="3104"/>
                  <a:pt x="93" y="3170"/>
                  <a:pt x="184" y="3160"/>
                </a:cubicBezTo>
                <a:cubicBezTo>
                  <a:pt x="261" y="3151"/>
                  <a:pt x="322" y="3090"/>
                  <a:pt x="331" y="3013"/>
                </a:cubicBezTo>
                <a:lnTo>
                  <a:pt x="336" y="1733"/>
                </a:lnTo>
                <a:cubicBezTo>
                  <a:pt x="336" y="1691"/>
                  <a:pt x="370" y="1657"/>
                  <a:pt x="412" y="1657"/>
                </a:cubicBezTo>
                <a:cubicBezTo>
                  <a:pt x="454" y="1656"/>
                  <a:pt x="488" y="1691"/>
                  <a:pt x="488" y="1733"/>
                </a:cubicBezTo>
                <a:cubicBezTo>
                  <a:pt x="488" y="1733"/>
                  <a:pt x="488" y="1733"/>
                  <a:pt x="488" y="1733"/>
                </a:cubicBezTo>
                <a:lnTo>
                  <a:pt x="488" y="5239"/>
                </a:lnTo>
                <a:cubicBezTo>
                  <a:pt x="495" y="5366"/>
                  <a:pt x="605" y="5464"/>
                  <a:pt x="732" y="5457"/>
                </a:cubicBezTo>
                <a:cubicBezTo>
                  <a:pt x="850" y="5450"/>
                  <a:pt x="944" y="5356"/>
                  <a:pt x="951" y="5239"/>
                </a:cubicBezTo>
                <a:lnTo>
                  <a:pt x="951" y="3196"/>
                </a:lnTo>
                <a:cubicBezTo>
                  <a:pt x="989" y="3153"/>
                  <a:pt x="1055" y="3148"/>
                  <a:pt x="1099" y="3187"/>
                </a:cubicBezTo>
                <a:cubicBezTo>
                  <a:pt x="1102" y="3190"/>
                  <a:pt x="1105" y="3193"/>
                  <a:pt x="1108" y="3196"/>
                </a:cubicBezTo>
                <a:lnTo>
                  <a:pt x="1108" y="5239"/>
                </a:lnTo>
                <a:cubicBezTo>
                  <a:pt x="1117" y="5368"/>
                  <a:pt x="1228" y="5465"/>
                  <a:pt x="1358" y="5456"/>
                </a:cubicBezTo>
                <a:cubicBezTo>
                  <a:pt x="1474" y="5449"/>
                  <a:pt x="1568" y="5355"/>
                  <a:pt x="1575" y="5239"/>
                </a:cubicBezTo>
                <a:lnTo>
                  <a:pt x="1575" y="1728"/>
                </a:lnTo>
                <a:cubicBezTo>
                  <a:pt x="1569" y="1684"/>
                  <a:pt x="1599" y="1644"/>
                  <a:pt x="1642" y="1637"/>
                </a:cubicBezTo>
                <a:cubicBezTo>
                  <a:pt x="1686" y="1631"/>
                  <a:pt x="1726" y="1661"/>
                  <a:pt x="1733" y="1704"/>
                </a:cubicBezTo>
                <a:cubicBezTo>
                  <a:pt x="1734" y="1712"/>
                  <a:pt x="1734" y="1720"/>
                  <a:pt x="1733" y="1728"/>
                </a:cubicBezTo>
                <a:lnTo>
                  <a:pt x="1733" y="3013"/>
                </a:lnTo>
                <a:cubicBezTo>
                  <a:pt x="1743" y="3107"/>
                  <a:pt x="1828" y="3175"/>
                  <a:pt x="1922" y="3165"/>
                </a:cubicBezTo>
                <a:cubicBezTo>
                  <a:pt x="2002" y="3156"/>
                  <a:pt x="2065" y="3093"/>
                  <a:pt x="2073" y="3013"/>
                </a:cubicBezTo>
                <a:lnTo>
                  <a:pt x="2073" y="1525"/>
                </a:lnTo>
                <a:cubicBezTo>
                  <a:pt x="2083" y="1257"/>
                  <a:pt x="1874" y="1032"/>
                  <a:pt x="1606" y="1022"/>
                </a:cubicBezTo>
                <a:cubicBezTo>
                  <a:pt x="1597" y="1022"/>
                  <a:pt x="1589" y="1022"/>
                  <a:pt x="1581" y="1022"/>
                </a:cubicBezTo>
                <a:close/>
              </a:path>
            </a:pathLst>
          </a:custGeom>
          <a:noFill/>
          <a:ln w="28575">
            <a:solidFill>
              <a:srgbClr val="002060"/>
            </a:solidFill>
            <a:prstDash val="solid"/>
            <a:round/>
            <a:headEnd/>
            <a:tailEnd/>
          </a:ln>
        </p:spPr>
        <p:txBody>
          <a:bodyPr lIns="91436" tIns="45717" rIns="91436" bIns="45717"/>
          <a:lstStyle/>
          <a:p>
            <a:pPr>
              <a:defRPr/>
            </a:pPr>
            <a:endParaRPr lang="pt-BR"/>
          </a:p>
        </p:txBody>
      </p:sp>
      <p:sp>
        <p:nvSpPr>
          <p:cNvPr id="9" name="Oval Callout 1"/>
          <p:cNvSpPr/>
          <p:nvPr userDrawn="1"/>
        </p:nvSpPr>
        <p:spPr>
          <a:xfrm>
            <a:off x="3967211" y="476672"/>
            <a:ext cx="1004888" cy="698500"/>
          </a:xfrm>
          <a:prstGeom prst="wedgeEllipseCallout">
            <a:avLst>
              <a:gd name="adj1" fmla="val -64022"/>
              <a:gd name="adj2" fmla="val 44135"/>
            </a:avLst>
          </a:prstGeom>
          <a:noFill/>
          <a:ln w="28575">
            <a:solidFill>
              <a:srgbClr val="FF993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0" name="Group 1"/>
          <p:cNvGrpSpPr>
            <a:grpSpLocks/>
          </p:cNvGrpSpPr>
          <p:nvPr userDrawn="1"/>
        </p:nvGrpSpPr>
        <p:grpSpPr bwMode="auto">
          <a:xfrm>
            <a:off x="5014565" y="1340768"/>
            <a:ext cx="893638" cy="812294"/>
            <a:chOff x="1200085" y="966246"/>
            <a:chExt cx="202002" cy="176754"/>
          </a:xfrm>
          <a:noFill/>
        </p:grpSpPr>
        <p:sp>
          <p:nvSpPr>
            <p:cNvPr id="11" name="Rounded Rectangle 2"/>
            <p:cNvSpPr/>
            <p:nvPr/>
          </p:nvSpPr>
          <p:spPr>
            <a:xfrm flipH="1">
              <a:off x="1200085" y="966246"/>
              <a:ext cx="202002" cy="131513"/>
            </a:xfrm>
            <a:prstGeom prst="roundRect">
              <a:avLst/>
            </a:prstGeom>
            <a:grpFill/>
            <a:ln w="28575"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ounded Rectangle 3"/>
            <p:cNvSpPr/>
            <p:nvPr/>
          </p:nvSpPr>
          <p:spPr>
            <a:xfrm flipH="1">
              <a:off x="1217445" y="984921"/>
              <a:ext cx="167283" cy="94164"/>
            </a:xfrm>
            <a:prstGeom prst="roundRect">
              <a:avLst/>
            </a:prstGeom>
            <a:grpFill/>
            <a:ln w="28575"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ounded Rectangle 4"/>
            <p:cNvSpPr/>
            <p:nvPr/>
          </p:nvSpPr>
          <p:spPr>
            <a:xfrm flipH="1">
              <a:off x="1210080" y="1114856"/>
              <a:ext cx="182012" cy="28144"/>
            </a:xfrm>
            <a:prstGeom prst="roundRect">
              <a:avLst/>
            </a:prstGeom>
            <a:grpFill/>
            <a:ln w="28575"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4" name="Group 1"/>
          <p:cNvGrpSpPr/>
          <p:nvPr userDrawn="1"/>
        </p:nvGrpSpPr>
        <p:grpSpPr>
          <a:xfrm rot="426708">
            <a:off x="3958724" y="1368858"/>
            <a:ext cx="518672" cy="1044380"/>
            <a:chOff x="1004343" y="990600"/>
            <a:chExt cx="1648911" cy="3196081"/>
          </a:xfrm>
          <a:noFill/>
        </p:grpSpPr>
        <p:grpSp>
          <p:nvGrpSpPr>
            <p:cNvPr id="15" name="Group 31"/>
            <p:cNvGrpSpPr/>
            <p:nvPr/>
          </p:nvGrpSpPr>
          <p:grpSpPr>
            <a:xfrm>
              <a:off x="1004343" y="990600"/>
              <a:ext cx="1648911" cy="3196081"/>
              <a:chOff x="1004343" y="990600"/>
              <a:chExt cx="1648911" cy="3196081"/>
            </a:xfrm>
            <a:grpFill/>
          </p:grpSpPr>
          <p:sp>
            <p:nvSpPr>
              <p:cNvPr id="27" name="Rounded Rectangle 14"/>
              <p:cNvSpPr/>
              <p:nvPr/>
            </p:nvSpPr>
            <p:spPr>
              <a:xfrm rot="5400000">
                <a:off x="2080942" y="1090342"/>
                <a:ext cx="533400" cy="333916"/>
              </a:xfrm>
              <a:prstGeom prst="roundRect">
                <a:avLst/>
              </a:prstGeom>
              <a:grpFill/>
              <a:ln w="28575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8" name="Rounded Rectangle 2"/>
              <p:cNvSpPr/>
              <p:nvPr/>
            </p:nvSpPr>
            <p:spPr>
              <a:xfrm rot="5400000">
                <a:off x="427431" y="1960857"/>
                <a:ext cx="2802736" cy="1648911"/>
              </a:xfrm>
              <a:prstGeom prst="roundRect">
                <a:avLst/>
              </a:prstGeom>
              <a:grpFill/>
              <a:ln w="28575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16" name="Group 32"/>
            <p:cNvGrpSpPr/>
            <p:nvPr/>
          </p:nvGrpSpPr>
          <p:grpSpPr>
            <a:xfrm>
              <a:off x="1239899" y="1641153"/>
              <a:ext cx="1177801" cy="2321247"/>
              <a:chOff x="1239899" y="1641153"/>
              <a:chExt cx="1177801" cy="2321247"/>
            </a:xfrm>
            <a:grpFill/>
          </p:grpSpPr>
          <p:sp>
            <p:nvSpPr>
              <p:cNvPr id="17" name="Rounded Rectangle 3"/>
              <p:cNvSpPr/>
              <p:nvPr/>
            </p:nvSpPr>
            <p:spPr>
              <a:xfrm rot="5400000">
                <a:off x="1291248" y="1589804"/>
                <a:ext cx="1075103" cy="1177801"/>
              </a:xfrm>
              <a:prstGeom prst="roundRect">
                <a:avLst/>
              </a:prstGeom>
              <a:grpFill/>
              <a:ln w="28575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8" name="Rounded Rectangle 5"/>
              <p:cNvSpPr/>
              <p:nvPr/>
            </p:nvSpPr>
            <p:spPr>
              <a:xfrm rot="5400000">
                <a:off x="1254457" y="2881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9" name="Rounded Rectangle 6"/>
              <p:cNvSpPr/>
              <p:nvPr/>
            </p:nvSpPr>
            <p:spPr>
              <a:xfrm rot="5400000">
                <a:off x="1676400" y="2881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0" name="Rounded Rectangle 7"/>
              <p:cNvSpPr/>
              <p:nvPr/>
            </p:nvSpPr>
            <p:spPr>
              <a:xfrm rot="5400000">
                <a:off x="2098342" y="2881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1" name="Rounded Rectangle 8"/>
              <p:cNvSpPr/>
              <p:nvPr/>
            </p:nvSpPr>
            <p:spPr>
              <a:xfrm rot="5400000">
                <a:off x="1254457" y="3262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2" name="Rounded Rectangle 9"/>
              <p:cNvSpPr/>
              <p:nvPr/>
            </p:nvSpPr>
            <p:spPr>
              <a:xfrm rot="5400000">
                <a:off x="1676400" y="3262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3" name="Rounded Rectangle 10"/>
              <p:cNvSpPr/>
              <p:nvPr/>
            </p:nvSpPr>
            <p:spPr>
              <a:xfrm rot="5400000">
                <a:off x="2098342" y="3262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4" name="Rounded Rectangle 11"/>
              <p:cNvSpPr/>
              <p:nvPr/>
            </p:nvSpPr>
            <p:spPr>
              <a:xfrm rot="5400000">
                <a:off x="1254457" y="3643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5" name="Rounded Rectangle 12"/>
              <p:cNvSpPr/>
              <p:nvPr/>
            </p:nvSpPr>
            <p:spPr>
              <a:xfrm rot="5400000">
                <a:off x="1676400" y="3643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6" name="Rounded Rectangle 13"/>
              <p:cNvSpPr/>
              <p:nvPr/>
            </p:nvSpPr>
            <p:spPr>
              <a:xfrm rot="5400000">
                <a:off x="2098342" y="3643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</p:grpSp>
      <p:sp>
        <p:nvSpPr>
          <p:cNvPr id="29" name="Freeform 1"/>
          <p:cNvSpPr/>
          <p:nvPr userDrawn="1"/>
        </p:nvSpPr>
        <p:spPr>
          <a:xfrm>
            <a:off x="4701331" y="2372047"/>
            <a:ext cx="558800" cy="696913"/>
          </a:xfrm>
          <a:custGeom>
            <a:avLst/>
            <a:gdLst>
              <a:gd name="connsiteX0" fmla="*/ 374121 w 1063625"/>
              <a:gd name="connsiteY0" fmla="*/ 1371600 h 1456796"/>
              <a:gd name="connsiteX1" fmla="*/ 37571 w 1063625"/>
              <a:gd name="connsiteY1" fmla="*/ 812800 h 1456796"/>
              <a:gd name="connsiteX2" fmla="*/ 148696 w 1063625"/>
              <a:gd name="connsiteY2" fmla="*/ 669925 h 1456796"/>
              <a:gd name="connsiteX3" fmla="*/ 164571 w 1063625"/>
              <a:gd name="connsiteY3" fmla="*/ 663575 h 1456796"/>
              <a:gd name="connsiteX4" fmla="*/ 278871 w 1063625"/>
              <a:gd name="connsiteY4" fmla="*/ 908050 h 1456796"/>
              <a:gd name="connsiteX5" fmla="*/ 291571 w 1063625"/>
              <a:gd name="connsiteY5" fmla="*/ 127000 h 1456796"/>
              <a:gd name="connsiteX6" fmla="*/ 497946 w 1063625"/>
              <a:gd name="connsiteY6" fmla="*/ 146050 h 1456796"/>
              <a:gd name="connsiteX7" fmla="*/ 472546 w 1063625"/>
              <a:gd name="connsiteY7" fmla="*/ 635000 h 1456796"/>
              <a:gd name="connsiteX8" fmla="*/ 488421 w 1063625"/>
              <a:gd name="connsiteY8" fmla="*/ 381000 h 1456796"/>
              <a:gd name="connsiteX9" fmla="*/ 631296 w 1063625"/>
              <a:gd name="connsiteY9" fmla="*/ 387350 h 1456796"/>
              <a:gd name="connsiteX10" fmla="*/ 672571 w 1063625"/>
              <a:gd name="connsiteY10" fmla="*/ 628650 h 1456796"/>
              <a:gd name="connsiteX11" fmla="*/ 688446 w 1063625"/>
              <a:gd name="connsiteY11" fmla="*/ 428625 h 1456796"/>
              <a:gd name="connsiteX12" fmla="*/ 809096 w 1063625"/>
              <a:gd name="connsiteY12" fmla="*/ 428625 h 1456796"/>
              <a:gd name="connsiteX13" fmla="*/ 828146 w 1063625"/>
              <a:gd name="connsiteY13" fmla="*/ 673100 h 1456796"/>
              <a:gd name="connsiteX14" fmla="*/ 844021 w 1063625"/>
              <a:gd name="connsiteY14" fmla="*/ 492125 h 1456796"/>
              <a:gd name="connsiteX15" fmla="*/ 1037696 w 1063625"/>
              <a:gd name="connsiteY15" fmla="*/ 603250 h 1456796"/>
              <a:gd name="connsiteX16" fmla="*/ 999596 w 1063625"/>
              <a:gd name="connsiteY16" fmla="*/ 977900 h 1456796"/>
              <a:gd name="connsiteX17" fmla="*/ 837671 w 1063625"/>
              <a:gd name="connsiteY17" fmla="*/ 1323975 h 1456796"/>
              <a:gd name="connsiteX18" fmla="*/ 374121 w 1063625"/>
              <a:gd name="connsiteY18" fmla="*/ 1371600 h 1456796"/>
              <a:gd name="connsiteX0" fmla="*/ 374121 w 1048279"/>
              <a:gd name="connsiteY0" fmla="*/ 1371600 h 1456796"/>
              <a:gd name="connsiteX1" fmla="*/ 37571 w 1048279"/>
              <a:gd name="connsiteY1" fmla="*/ 812800 h 1456796"/>
              <a:gd name="connsiteX2" fmla="*/ 148696 w 1048279"/>
              <a:gd name="connsiteY2" fmla="*/ 669925 h 1456796"/>
              <a:gd name="connsiteX3" fmla="*/ 164571 w 1048279"/>
              <a:gd name="connsiteY3" fmla="*/ 663575 h 1456796"/>
              <a:gd name="connsiteX4" fmla="*/ 278871 w 1048279"/>
              <a:gd name="connsiteY4" fmla="*/ 908050 h 1456796"/>
              <a:gd name="connsiteX5" fmla="*/ 291571 w 1048279"/>
              <a:gd name="connsiteY5" fmla="*/ 127000 h 1456796"/>
              <a:gd name="connsiteX6" fmla="*/ 497946 w 1048279"/>
              <a:gd name="connsiteY6" fmla="*/ 146050 h 1456796"/>
              <a:gd name="connsiteX7" fmla="*/ 472546 w 1048279"/>
              <a:gd name="connsiteY7" fmla="*/ 635000 h 1456796"/>
              <a:gd name="connsiteX8" fmla="*/ 488421 w 1048279"/>
              <a:gd name="connsiteY8" fmla="*/ 381000 h 1456796"/>
              <a:gd name="connsiteX9" fmla="*/ 631296 w 1048279"/>
              <a:gd name="connsiteY9" fmla="*/ 387350 h 1456796"/>
              <a:gd name="connsiteX10" fmla="*/ 672571 w 1048279"/>
              <a:gd name="connsiteY10" fmla="*/ 628650 h 1456796"/>
              <a:gd name="connsiteX11" fmla="*/ 688446 w 1048279"/>
              <a:gd name="connsiteY11" fmla="*/ 428625 h 1456796"/>
              <a:gd name="connsiteX12" fmla="*/ 809096 w 1048279"/>
              <a:gd name="connsiteY12" fmla="*/ 428625 h 1456796"/>
              <a:gd name="connsiteX13" fmla="*/ 828146 w 1048279"/>
              <a:gd name="connsiteY13" fmla="*/ 673100 h 1456796"/>
              <a:gd name="connsiteX14" fmla="*/ 936096 w 1048279"/>
              <a:gd name="connsiteY14" fmla="*/ 523875 h 1456796"/>
              <a:gd name="connsiteX15" fmla="*/ 1037696 w 1048279"/>
              <a:gd name="connsiteY15" fmla="*/ 603250 h 1456796"/>
              <a:gd name="connsiteX16" fmla="*/ 999596 w 1048279"/>
              <a:gd name="connsiteY16" fmla="*/ 977900 h 1456796"/>
              <a:gd name="connsiteX17" fmla="*/ 837671 w 1048279"/>
              <a:gd name="connsiteY17" fmla="*/ 1323975 h 1456796"/>
              <a:gd name="connsiteX18" fmla="*/ 374121 w 1048279"/>
              <a:gd name="connsiteY18" fmla="*/ 1371600 h 1456796"/>
              <a:gd name="connsiteX0" fmla="*/ 374121 w 1048279"/>
              <a:gd name="connsiteY0" fmla="*/ 1371600 h 1456796"/>
              <a:gd name="connsiteX1" fmla="*/ 37571 w 1048279"/>
              <a:gd name="connsiteY1" fmla="*/ 812800 h 1456796"/>
              <a:gd name="connsiteX2" fmla="*/ 148696 w 1048279"/>
              <a:gd name="connsiteY2" fmla="*/ 669925 h 1456796"/>
              <a:gd name="connsiteX3" fmla="*/ 164571 w 1048279"/>
              <a:gd name="connsiteY3" fmla="*/ 663575 h 1456796"/>
              <a:gd name="connsiteX4" fmla="*/ 278871 w 1048279"/>
              <a:gd name="connsiteY4" fmla="*/ 908050 h 1456796"/>
              <a:gd name="connsiteX5" fmla="*/ 291571 w 1048279"/>
              <a:gd name="connsiteY5" fmla="*/ 127000 h 1456796"/>
              <a:gd name="connsiteX6" fmla="*/ 497946 w 1048279"/>
              <a:gd name="connsiteY6" fmla="*/ 146050 h 1456796"/>
              <a:gd name="connsiteX7" fmla="*/ 472546 w 1048279"/>
              <a:gd name="connsiteY7" fmla="*/ 635000 h 1456796"/>
              <a:gd name="connsiteX8" fmla="*/ 488421 w 1048279"/>
              <a:gd name="connsiteY8" fmla="*/ 381000 h 1456796"/>
              <a:gd name="connsiteX9" fmla="*/ 631296 w 1048279"/>
              <a:gd name="connsiteY9" fmla="*/ 387350 h 1456796"/>
              <a:gd name="connsiteX10" fmla="*/ 672571 w 1048279"/>
              <a:gd name="connsiteY10" fmla="*/ 628650 h 1456796"/>
              <a:gd name="connsiteX11" fmla="*/ 688446 w 1048279"/>
              <a:gd name="connsiteY11" fmla="*/ 428625 h 1456796"/>
              <a:gd name="connsiteX12" fmla="*/ 809096 w 1048279"/>
              <a:gd name="connsiteY12" fmla="*/ 428625 h 1456796"/>
              <a:gd name="connsiteX13" fmla="*/ 828146 w 1048279"/>
              <a:gd name="connsiteY13" fmla="*/ 673100 h 1456796"/>
              <a:gd name="connsiteX14" fmla="*/ 936096 w 1048279"/>
              <a:gd name="connsiteY14" fmla="*/ 523875 h 1456796"/>
              <a:gd name="connsiteX15" fmla="*/ 1037696 w 1048279"/>
              <a:gd name="connsiteY15" fmla="*/ 603250 h 1456796"/>
              <a:gd name="connsiteX16" fmla="*/ 999596 w 1048279"/>
              <a:gd name="connsiteY16" fmla="*/ 977900 h 1456796"/>
              <a:gd name="connsiteX17" fmla="*/ 837671 w 1048279"/>
              <a:gd name="connsiteY17" fmla="*/ 1323975 h 1456796"/>
              <a:gd name="connsiteX18" fmla="*/ 374121 w 1048279"/>
              <a:gd name="connsiteY18" fmla="*/ 1371600 h 1456796"/>
              <a:gd name="connsiteX0" fmla="*/ 374121 w 1048279"/>
              <a:gd name="connsiteY0" fmla="*/ 1371600 h 1456796"/>
              <a:gd name="connsiteX1" fmla="*/ 37571 w 1048279"/>
              <a:gd name="connsiteY1" fmla="*/ 812800 h 1456796"/>
              <a:gd name="connsiteX2" fmla="*/ 148696 w 1048279"/>
              <a:gd name="connsiteY2" fmla="*/ 669925 h 1456796"/>
              <a:gd name="connsiteX3" fmla="*/ 164571 w 1048279"/>
              <a:gd name="connsiteY3" fmla="*/ 663575 h 1456796"/>
              <a:gd name="connsiteX4" fmla="*/ 278871 w 1048279"/>
              <a:gd name="connsiteY4" fmla="*/ 908050 h 1456796"/>
              <a:gd name="connsiteX5" fmla="*/ 291571 w 1048279"/>
              <a:gd name="connsiteY5" fmla="*/ 127000 h 1456796"/>
              <a:gd name="connsiteX6" fmla="*/ 497946 w 1048279"/>
              <a:gd name="connsiteY6" fmla="*/ 146050 h 1456796"/>
              <a:gd name="connsiteX7" fmla="*/ 472546 w 1048279"/>
              <a:gd name="connsiteY7" fmla="*/ 635000 h 1456796"/>
              <a:gd name="connsiteX8" fmla="*/ 488421 w 1048279"/>
              <a:gd name="connsiteY8" fmla="*/ 381000 h 1456796"/>
              <a:gd name="connsiteX9" fmla="*/ 631296 w 1048279"/>
              <a:gd name="connsiteY9" fmla="*/ 387350 h 1456796"/>
              <a:gd name="connsiteX10" fmla="*/ 672571 w 1048279"/>
              <a:gd name="connsiteY10" fmla="*/ 628650 h 1456796"/>
              <a:gd name="connsiteX11" fmla="*/ 688446 w 1048279"/>
              <a:gd name="connsiteY11" fmla="*/ 428625 h 1456796"/>
              <a:gd name="connsiteX12" fmla="*/ 809096 w 1048279"/>
              <a:gd name="connsiteY12" fmla="*/ 428625 h 1456796"/>
              <a:gd name="connsiteX13" fmla="*/ 828146 w 1048279"/>
              <a:gd name="connsiteY13" fmla="*/ 673100 h 1456796"/>
              <a:gd name="connsiteX14" fmla="*/ 936096 w 1048279"/>
              <a:gd name="connsiteY14" fmla="*/ 523875 h 1456796"/>
              <a:gd name="connsiteX15" fmla="*/ 1037696 w 1048279"/>
              <a:gd name="connsiteY15" fmla="*/ 603250 h 1456796"/>
              <a:gd name="connsiteX16" fmla="*/ 999596 w 1048279"/>
              <a:gd name="connsiteY16" fmla="*/ 977900 h 1456796"/>
              <a:gd name="connsiteX17" fmla="*/ 837671 w 1048279"/>
              <a:gd name="connsiteY17" fmla="*/ 1323975 h 1456796"/>
              <a:gd name="connsiteX18" fmla="*/ 374121 w 1048279"/>
              <a:gd name="connsiteY18" fmla="*/ 1371600 h 1456796"/>
              <a:gd name="connsiteX0" fmla="*/ 374121 w 1060979"/>
              <a:gd name="connsiteY0" fmla="*/ 1371600 h 1456796"/>
              <a:gd name="connsiteX1" fmla="*/ 37571 w 1060979"/>
              <a:gd name="connsiteY1" fmla="*/ 812800 h 1456796"/>
              <a:gd name="connsiteX2" fmla="*/ 148696 w 1060979"/>
              <a:gd name="connsiteY2" fmla="*/ 669925 h 1456796"/>
              <a:gd name="connsiteX3" fmla="*/ 164571 w 1060979"/>
              <a:gd name="connsiteY3" fmla="*/ 663575 h 1456796"/>
              <a:gd name="connsiteX4" fmla="*/ 278871 w 1060979"/>
              <a:gd name="connsiteY4" fmla="*/ 908050 h 1456796"/>
              <a:gd name="connsiteX5" fmla="*/ 291571 w 1060979"/>
              <a:gd name="connsiteY5" fmla="*/ 127000 h 1456796"/>
              <a:gd name="connsiteX6" fmla="*/ 497946 w 1060979"/>
              <a:gd name="connsiteY6" fmla="*/ 146050 h 1456796"/>
              <a:gd name="connsiteX7" fmla="*/ 472546 w 1060979"/>
              <a:gd name="connsiteY7" fmla="*/ 635000 h 1456796"/>
              <a:gd name="connsiteX8" fmla="*/ 488421 w 1060979"/>
              <a:gd name="connsiteY8" fmla="*/ 381000 h 1456796"/>
              <a:gd name="connsiteX9" fmla="*/ 631296 w 1060979"/>
              <a:gd name="connsiteY9" fmla="*/ 387350 h 1456796"/>
              <a:gd name="connsiteX10" fmla="*/ 672571 w 1060979"/>
              <a:gd name="connsiteY10" fmla="*/ 628650 h 1456796"/>
              <a:gd name="connsiteX11" fmla="*/ 688446 w 1060979"/>
              <a:gd name="connsiteY11" fmla="*/ 428625 h 1456796"/>
              <a:gd name="connsiteX12" fmla="*/ 809096 w 1060979"/>
              <a:gd name="connsiteY12" fmla="*/ 428625 h 1456796"/>
              <a:gd name="connsiteX13" fmla="*/ 828146 w 1060979"/>
              <a:gd name="connsiteY13" fmla="*/ 673100 h 1456796"/>
              <a:gd name="connsiteX14" fmla="*/ 859896 w 1060979"/>
              <a:gd name="connsiteY14" fmla="*/ 523875 h 1456796"/>
              <a:gd name="connsiteX15" fmla="*/ 1037696 w 1060979"/>
              <a:gd name="connsiteY15" fmla="*/ 603250 h 1456796"/>
              <a:gd name="connsiteX16" fmla="*/ 999596 w 1060979"/>
              <a:gd name="connsiteY16" fmla="*/ 977900 h 1456796"/>
              <a:gd name="connsiteX17" fmla="*/ 837671 w 1060979"/>
              <a:gd name="connsiteY17" fmla="*/ 1323975 h 1456796"/>
              <a:gd name="connsiteX18" fmla="*/ 374121 w 1060979"/>
              <a:gd name="connsiteY18" fmla="*/ 1371600 h 1456796"/>
              <a:gd name="connsiteX0" fmla="*/ 374121 w 1060979"/>
              <a:gd name="connsiteY0" fmla="*/ 1371600 h 1456796"/>
              <a:gd name="connsiteX1" fmla="*/ 37571 w 1060979"/>
              <a:gd name="connsiteY1" fmla="*/ 812800 h 1456796"/>
              <a:gd name="connsiteX2" fmla="*/ 148696 w 1060979"/>
              <a:gd name="connsiteY2" fmla="*/ 669925 h 1456796"/>
              <a:gd name="connsiteX3" fmla="*/ 164571 w 1060979"/>
              <a:gd name="connsiteY3" fmla="*/ 663575 h 1456796"/>
              <a:gd name="connsiteX4" fmla="*/ 278871 w 1060979"/>
              <a:gd name="connsiteY4" fmla="*/ 908050 h 1456796"/>
              <a:gd name="connsiteX5" fmla="*/ 291571 w 1060979"/>
              <a:gd name="connsiteY5" fmla="*/ 127000 h 1456796"/>
              <a:gd name="connsiteX6" fmla="*/ 497946 w 1060979"/>
              <a:gd name="connsiteY6" fmla="*/ 146050 h 1456796"/>
              <a:gd name="connsiteX7" fmla="*/ 472546 w 1060979"/>
              <a:gd name="connsiteY7" fmla="*/ 635000 h 1456796"/>
              <a:gd name="connsiteX8" fmla="*/ 488421 w 1060979"/>
              <a:gd name="connsiteY8" fmla="*/ 381000 h 1456796"/>
              <a:gd name="connsiteX9" fmla="*/ 631296 w 1060979"/>
              <a:gd name="connsiteY9" fmla="*/ 387350 h 1456796"/>
              <a:gd name="connsiteX10" fmla="*/ 672571 w 1060979"/>
              <a:gd name="connsiteY10" fmla="*/ 628650 h 1456796"/>
              <a:gd name="connsiteX11" fmla="*/ 688446 w 1060979"/>
              <a:gd name="connsiteY11" fmla="*/ 428625 h 1456796"/>
              <a:gd name="connsiteX12" fmla="*/ 809096 w 1060979"/>
              <a:gd name="connsiteY12" fmla="*/ 428625 h 1456796"/>
              <a:gd name="connsiteX13" fmla="*/ 828146 w 1060979"/>
              <a:gd name="connsiteY13" fmla="*/ 673100 h 1456796"/>
              <a:gd name="connsiteX14" fmla="*/ 859896 w 1060979"/>
              <a:gd name="connsiteY14" fmla="*/ 523875 h 1456796"/>
              <a:gd name="connsiteX15" fmla="*/ 1037696 w 1060979"/>
              <a:gd name="connsiteY15" fmla="*/ 603250 h 1456796"/>
              <a:gd name="connsiteX16" fmla="*/ 999596 w 1060979"/>
              <a:gd name="connsiteY16" fmla="*/ 977900 h 1456796"/>
              <a:gd name="connsiteX17" fmla="*/ 837671 w 1060979"/>
              <a:gd name="connsiteY17" fmla="*/ 1323975 h 1456796"/>
              <a:gd name="connsiteX18" fmla="*/ 374121 w 1060979"/>
              <a:gd name="connsiteY18" fmla="*/ 1371600 h 1456796"/>
              <a:gd name="connsiteX0" fmla="*/ 374121 w 1060979"/>
              <a:gd name="connsiteY0" fmla="*/ 1371600 h 1456796"/>
              <a:gd name="connsiteX1" fmla="*/ 37571 w 1060979"/>
              <a:gd name="connsiteY1" fmla="*/ 812800 h 1456796"/>
              <a:gd name="connsiteX2" fmla="*/ 148696 w 1060979"/>
              <a:gd name="connsiteY2" fmla="*/ 669925 h 1456796"/>
              <a:gd name="connsiteX3" fmla="*/ 164571 w 1060979"/>
              <a:gd name="connsiteY3" fmla="*/ 663575 h 1456796"/>
              <a:gd name="connsiteX4" fmla="*/ 278871 w 1060979"/>
              <a:gd name="connsiteY4" fmla="*/ 908050 h 1456796"/>
              <a:gd name="connsiteX5" fmla="*/ 291571 w 1060979"/>
              <a:gd name="connsiteY5" fmla="*/ 127000 h 1456796"/>
              <a:gd name="connsiteX6" fmla="*/ 497946 w 1060979"/>
              <a:gd name="connsiteY6" fmla="*/ 146050 h 1456796"/>
              <a:gd name="connsiteX7" fmla="*/ 472546 w 1060979"/>
              <a:gd name="connsiteY7" fmla="*/ 635000 h 1456796"/>
              <a:gd name="connsiteX8" fmla="*/ 488421 w 1060979"/>
              <a:gd name="connsiteY8" fmla="*/ 381000 h 1456796"/>
              <a:gd name="connsiteX9" fmla="*/ 631296 w 1060979"/>
              <a:gd name="connsiteY9" fmla="*/ 387350 h 1456796"/>
              <a:gd name="connsiteX10" fmla="*/ 672571 w 1060979"/>
              <a:gd name="connsiteY10" fmla="*/ 628650 h 1456796"/>
              <a:gd name="connsiteX11" fmla="*/ 688446 w 1060979"/>
              <a:gd name="connsiteY11" fmla="*/ 428625 h 1456796"/>
              <a:gd name="connsiteX12" fmla="*/ 809096 w 1060979"/>
              <a:gd name="connsiteY12" fmla="*/ 428625 h 1456796"/>
              <a:gd name="connsiteX13" fmla="*/ 828146 w 1060979"/>
              <a:gd name="connsiteY13" fmla="*/ 673100 h 1456796"/>
              <a:gd name="connsiteX14" fmla="*/ 859896 w 1060979"/>
              <a:gd name="connsiteY14" fmla="*/ 523875 h 1456796"/>
              <a:gd name="connsiteX15" fmla="*/ 1037696 w 1060979"/>
              <a:gd name="connsiteY15" fmla="*/ 603250 h 1456796"/>
              <a:gd name="connsiteX16" fmla="*/ 999596 w 1060979"/>
              <a:gd name="connsiteY16" fmla="*/ 977900 h 1456796"/>
              <a:gd name="connsiteX17" fmla="*/ 837671 w 1060979"/>
              <a:gd name="connsiteY17" fmla="*/ 1323975 h 1456796"/>
              <a:gd name="connsiteX18" fmla="*/ 374121 w 1060979"/>
              <a:gd name="connsiteY18" fmla="*/ 1371600 h 1456796"/>
              <a:gd name="connsiteX0" fmla="*/ 374121 w 1060979"/>
              <a:gd name="connsiteY0" fmla="*/ 1450975 h 1536171"/>
              <a:gd name="connsiteX1" fmla="*/ 37571 w 1060979"/>
              <a:gd name="connsiteY1" fmla="*/ 892175 h 1536171"/>
              <a:gd name="connsiteX2" fmla="*/ 148696 w 1060979"/>
              <a:gd name="connsiteY2" fmla="*/ 749300 h 1536171"/>
              <a:gd name="connsiteX3" fmla="*/ 164571 w 1060979"/>
              <a:gd name="connsiteY3" fmla="*/ 742950 h 1536171"/>
              <a:gd name="connsiteX4" fmla="*/ 278871 w 1060979"/>
              <a:gd name="connsiteY4" fmla="*/ 987425 h 1536171"/>
              <a:gd name="connsiteX5" fmla="*/ 291571 w 1060979"/>
              <a:gd name="connsiteY5" fmla="*/ 206375 h 1536171"/>
              <a:gd name="connsiteX6" fmla="*/ 497946 w 1060979"/>
              <a:gd name="connsiteY6" fmla="*/ 225425 h 1536171"/>
              <a:gd name="connsiteX7" fmla="*/ 472546 w 1060979"/>
              <a:gd name="connsiteY7" fmla="*/ 714375 h 1536171"/>
              <a:gd name="connsiteX8" fmla="*/ 488421 w 1060979"/>
              <a:gd name="connsiteY8" fmla="*/ 460375 h 1536171"/>
              <a:gd name="connsiteX9" fmla="*/ 631296 w 1060979"/>
              <a:gd name="connsiteY9" fmla="*/ 466725 h 1536171"/>
              <a:gd name="connsiteX10" fmla="*/ 672571 w 1060979"/>
              <a:gd name="connsiteY10" fmla="*/ 708025 h 1536171"/>
              <a:gd name="connsiteX11" fmla="*/ 688446 w 1060979"/>
              <a:gd name="connsiteY11" fmla="*/ 508000 h 1536171"/>
              <a:gd name="connsiteX12" fmla="*/ 809096 w 1060979"/>
              <a:gd name="connsiteY12" fmla="*/ 508000 h 1536171"/>
              <a:gd name="connsiteX13" fmla="*/ 828146 w 1060979"/>
              <a:gd name="connsiteY13" fmla="*/ 752475 h 1536171"/>
              <a:gd name="connsiteX14" fmla="*/ 859896 w 1060979"/>
              <a:gd name="connsiteY14" fmla="*/ 603250 h 1536171"/>
              <a:gd name="connsiteX15" fmla="*/ 1037696 w 1060979"/>
              <a:gd name="connsiteY15" fmla="*/ 682625 h 1536171"/>
              <a:gd name="connsiteX16" fmla="*/ 999596 w 1060979"/>
              <a:gd name="connsiteY16" fmla="*/ 1057275 h 1536171"/>
              <a:gd name="connsiteX17" fmla="*/ 837671 w 1060979"/>
              <a:gd name="connsiteY17" fmla="*/ 1403350 h 1536171"/>
              <a:gd name="connsiteX18" fmla="*/ 374121 w 1060979"/>
              <a:gd name="connsiteY18" fmla="*/ 1450975 h 1536171"/>
              <a:gd name="connsiteX0" fmla="*/ 374121 w 1060979"/>
              <a:gd name="connsiteY0" fmla="*/ 1310217 h 1395413"/>
              <a:gd name="connsiteX1" fmla="*/ 37571 w 1060979"/>
              <a:gd name="connsiteY1" fmla="*/ 751417 h 1395413"/>
              <a:gd name="connsiteX2" fmla="*/ 148696 w 1060979"/>
              <a:gd name="connsiteY2" fmla="*/ 608542 h 1395413"/>
              <a:gd name="connsiteX3" fmla="*/ 164571 w 1060979"/>
              <a:gd name="connsiteY3" fmla="*/ 602192 h 1395413"/>
              <a:gd name="connsiteX4" fmla="*/ 278871 w 1060979"/>
              <a:gd name="connsiteY4" fmla="*/ 846667 h 1395413"/>
              <a:gd name="connsiteX5" fmla="*/ 291571 w 1060979"/>
              <a:gd name="connsiteY5" fmla="*/ 65617 h 1395413"/>
              <a:gd name="connsiteX6" fmla="*/ 497946 w 1060979"/>
              <a:gd name="connsiteY6" fmla="*/ 84667 h 1395413"/>
              <a:gd name="connsiteX7" fmla="*/ 472546 w 1060979"/>
              <a:gd name="connsiteY7" fmla="*/ 573617 h 1395413"/>
              <a:gd name="connsiteX8" fmla="*/ 488421 w 1060979"/>
              <a:gd name="connsiteY8" fmla="*/ 319617 h 1395413"/>
              <a:gd name="connsiteX9" fmla="*/ 631296 w 1060979"/>
              <a:gd name="connsiteY9" fmla="*/ 325967 h 1395413"/>
              <a:gd name="connsiteX10" fmla="*/ 672571 w 1060979"/>
              <a:gd name="connsiteY10" fmla="*/ 567267 h 1395413"/>
              <a:gd name="connsiteX11" fmla="*/ 688446 w 1060979"/>
              <a:gd name="connsiteY11" fmla="*/ 367242 h 1395413"/>
              <a:gd name="connsiteX12" fmla="*/ 809096 w 1060979"/>
              <a:gd name="connsiteY12" fmla="*/ 367242 h 1395413"/>
              <a:gd name="connsiteX13" fmla="*/ 828146 w 1060979"/>
              <a:gd name="connsiteY13" fmla="*/ 611717 h 1395413"/>
              <a:gd name="connsiteX14" fmla="*/ 859896 w 1060979"/>
              <a:gd name="connsiteY14" fmla="*/ 462492 h 1395413"/>
              <a:gd name="connsiteX15" fmla="*/ 1037696 w 1060979"/>
              <a:gd name="connsiteY15" fmla="*/ 541867 h 1395413"/>
              <a:gd name="connsiteX16" fmla="*/ 999596 w 1060979"/>
              <a:gd name="connsiteY16" fmla="*/ 916517 h 1395413"/>
              <a:gd name="connsiteX17" fmla="*/ 837671 w 1060979"/>
              <a:gd name="connsiteY17" fmla="*/ 1262592 h 1395413"/>
              <a:gd name="connsiteX18" fmla="*/ 374121 w 1060979"/>
              <a:gd name="connsiteY18" fmla="*/ 1310217 h 1395413"/>
              <a:gd name="connsiteX0" fmla="*/ 374121 w 1060979"/>
              <a:gd name="connsiteY0" fmla="*/ 1310217 h 1395413"/>
              <a:gd name="connsiteX1" fmla="*/ 37571 w 1060979"/>
              <a:gd name="connsiteY1" fmla="*/ 751417 h 1395413"/>
              <a:gd name="connsiteX2" fmla="*/ 148696 w 1060979"/>
              <a:gd name="connsiteY2" fmla="*/ 608542 h 1395413"/>
              <a:gd name="connsiteX3" fmla="*/ 164571 w 1060979"/>
              <a:gd name="connsiteY3" fmla="*/ 602192 h 1395413"/>
              <a:gd name="connsiteX4" fmla="*/ 278871 w 1060979"/>
              <a:gd name="connsiteY4" fmla="*/ 846667 h 1395413"/>
              <a:gd name="connsiteX5" fmla="*/ 291571 w 1060979"/>
              <a:gd name="connsiteY5" fmla="*/ 65617 h 1395413"/>
              <a:gd name="connsiteX6" fmla="*/ 497946 w 1060979"/>
              <a:gd name="connsiteY6" fmla="*/ 84667 h 1395413"/>
              <a:gd name="connsiteX7" fmla="*/ 472546 w 1060979"/>
              <a:gd name="connsiteY7" fmla="*/ 573617 h 1395413"/>
              <a:gd name="connsiteX8" fmla="*/ 488421 w 1060979"/>
              <a:gd name="connsiteY8" fmla="*/ 319617 h 1395413"/>
              <a:gd name="connsiteX9" fmla="*/ 631296 w 1060979"/>
              <a:gd name="connsiteY9" fmla="*/ 325967 h 1395413"/>
              <a:gd name="connsiteX10" fmla="*/ 672571 w 1060979"/>
              <a:gd name="connsiteY10" fmla="*/ 567267 h 1395413"/>
              <a:gd name="connsiteX11" fmla="*/ 688446 w 1060979"/>
              <a:gd name="connsiteY11" fmla="*/ 367242 h 1395413"/>
              <a:gd name="connsiteX12" fmla="*/ 809096 w 1060979"/>
              <a:gd name="connsiteY12" fmla="*/ 367242 h 1395413"/>
              <a:gd name="connsiteX13" fmla="*/ 828146 w 1060979"/>
              <a:gd name="connsiteY13" fmla="*/ 611717 h 1395413"/>
              <a:gd name="connsiteX14" fmla="*/ 859896 w 1060979"/>
              <a:gd name="connsiteY14" fmla="*/ 462492 h 1395413"/>
              <a:gd name="connsiteX15" fmla="*/ 1037696 w 1060979"/>
              <a:gd name="connsiteY15" fmla="*/ 541867 h 1395413"/>
              <a:gd name="connsiteX16" fmla="*/ 999596 w 1060979"/>
              <a:gd name="connsiteY16" fmla="*/ 916517 h 1395413"/>
              <a:gd name="connsiteX17" fmla="*/ 837671 w 1060979"/>
              <a:gd name="connsiteY17" fmla="*/ 1262592 h 1395413"/>
              <a:gd name="connsiteX18" fmla="*/ 374121 w 1060979"/>
              <a:gd name="connsiteY18" fmla="*/ 1310217 h 1395413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164571 w 1060979"/>
              <a:gd name="connsiteY3" fmla="*/ 605366 h 1398587"/>
              <a:gd name="connsiteX4" fmla="*/ 278871 w 1060979"/>
              <a:gd name="connsiteY4" fmla="*/ 849841 h 1398587"/>
              <a:gd name="connsiteX5" fmla="*/ 291571 w 1060979"/>
              <a:gd name="connsiteY5" fmla="*/ 68791 h 1398587"/>
              <a:gd name="connsiteX6" fmla="*/ 478896 w 1060979"/>
              <a:gd name="connsiteY6" fmla="*/ 84667 h 1398587"/>
              <a:gd name="connsiteX7" fmla="*/ 472546 w 1060979"/>
              <a:gd name="connsiteY7" fmla="*/ 576791 h 1398587"/>
              <a:gd name="connsiteX8" fmla="*/ 488421 w 1060979"/>
              <a:gd name="connsiteY8" fmla="*/ 322791 h 1398587"/>
              <a:gd name="connsiteX9" fmla="*/ 631296 w 1060979"/>
              <a:gd name="connsiteY9" fmla="*/ 329141 h 1398587"/>
              <a:gd name="connsiteX10" fmla="*/ 672571 w 1060979"/>
              <a:gd name="connsiteY10" fmla="*/ 570441 h 1398587"/>
              <a:gd name="connsiteX11" fmla="*/ 688446 w 1060979"/>
              <a:gd name="connsiteY11" fmla="*/ 370416 h 1398587"/>
              <a:gd name="connsiteX12" fmla="*/ 809096 w 1060979"/>
              <a:gd name="connsiteY12" fmla="*/ 370416 h 1398587"/>
              <a:gd name="connsiteX13" fmla="*/ 828146 w 1060979"/>
              <a:gd name="connsiteY13" fmla="*/ 614891 h 1398587"/>
              <a:gd name="connsiteX14" fmla="*/ 859896 w 1060979"/>
              <a:gd name="connsiteY14" fmla="*/ 465666 h 1398587"/>
              <a:gd name="connsiteX15" fmla="*/ 1037696 w 1060979"/>
              <a:gd name="connsiteY15" fmla="*/ 545041 h 1398587"/>
              <a:gd name="connsiteX16" fmla="*/ 999596 w 1060979"/>
              <a:gd name="connsiteY16" fmla="*/ 919691 h 1398587"/>
              <a:gd name="connsiteX17" fmla="*/ 837671 w 1060979"/>
              <a:gd name="connsiteY17" fmla="*/ 1265766 h 1398587"/>
              <a:gd name="connsiteX18" fmla="*/ 374121 w 1060979"/>
              <a:gd name="connsiteY18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164571 w 1060979"/>
              <a:gd name="connsiteY3" fmla="*/ 605366 h 1398587"/>
              <a:gd name="connsiteX4" fmla="*/ 278871 w 1060979"/>
              <a:gd name="connsiteY4" fmla="*/ 849841 h 1398587"/>
              <a:gd name="connsiteX5" fmla="*/ 291571 w 1060979"/>
              <a:gd name="connsiteY5" fmla="*/ 68791 h 1398587"/>
              <a:gd name="connsiteX6" fmla="*/ 478896 w 1060979"/>
              <a:gd name="connsiteY6" fmla="*/ 84667 h 1398587"/>
              <a:gd name="connsiteX7" fmla="*/ 472546 w 1060979"/>
              <a:gd name="connsiteY7" fmla="*/ 576791 h 1398587"/>
              <a:gd name="connsiteX8" fmla="*/ 488421 w 1060979"/>
              <a:gd name="connsiteY8" fmla="*/ 322791 h 1398587"/>
              <a:gd name="connsiteX9" fmla="*/ 631296 w 1060979"/>
              <a:gd name="connsiteY9" fmla="*/ 329141 h 1398587"/>
              <a:gd name="connsiteX10" fmla="*/ 672571 w 1060979"/>
              <a:gd name="connsiteY10" fmla="*/ 570441 h 1398587"/>
              <a:gd name="connsiteX11" fmla="*/ 688446 w 1060979"/>
              <a:gd name="connsiteY11" fmla="*/ 370416 h 1398587"/>
              <a:gd name="connsiteX12" fmla="*/ 809096 w 1060979"/>
              <a:gd name="connsiteY12" fmla="*/ 370416 h 1398587"/>
              <a:gd name="connsiteX13" fmla="*/ 828146 w 1060979"/>
              <a:gd name="connsiteY13" fmla="*/ 614891 h 1398587"/>
              <a:gd name="connsiteX14" fmla="*/ 859896 w 1060979"/>
              <a:gd name="connsiteY14" fmla="*/ 465666 h 1398587"/>
              <a:gd name="connsiteX15" fmla="*/ 1037696 w 1060979"/>
              <a:gd name="connsiteY15" fmla="*/ 545041 h 1398587"/>
              <a:gd name="connsiteX16" fmla="*/ 999596 w 1060979"/>
              <a:gd name="connsiteY16" fmla="*/ 919691 h 1398587"/>
              <a:gd name="connsiteX17" fmla="*/ 837671 w 1060979"/>
              <a:gd name="connsiteY17" fmla="*/ 1265766 h 1398587"/>
              <a:gd name="connsiteX18" fmla="*/ 374121 w 1060979"/>
              <a:gd name="connsiteY18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164571 w 1060979"/>
              <a:gd name="connsiteY3" fmla="*/ 605366 h 1398587"/>
              <a:gd name="connsiteX4" fmla="*/ 278871 w 1060979"/>
              <a:gd name="connsiteY4" fmla="*/ 849841 h 1398587"/>
              <a:gd name="connsiteX5" fmla="*/ 291571 w 1060979"/>
              <a:gd name="connsiteY5" fmla="*/ 68791 h 1398587"/>
              <a:gd name="connsiteX6" fmla="*/ 478896 w 1060979"/>
              <a:gd name="connsiteY6" fmla="*/ 84667 h 1398587"/>
              <a:gd name="connsiteX7" fmla="*/ 472546 w 1060979"/>
              <a:gd name="connsiteY7" fmla="*/ 576791 h 1398587"/>
              <a:gd name="connsiteX8" fmla="*/ 488421 w 1060979"/>
              <a:gd name="connsiteY8" fmla="*/ 322791 h 1398587"/>
              <a:gd name="connsiteX9" fmla="*/ 631296 w 1060979"/>
              <a:gd name="connsiteY9" fmla="*/ 329141 h 1398587"/>
              <a:gd name="connsiteX10" fmla="*/ 672571 w 1060979"/>
              <a:gd name="connsiteY10" fmla="*/ 570441 h 1398587"/>
              <a:gd name="connsiteX11" fmla="*/ 688446 w 1060979"/>
              <a:gd name="connsiteY11" fmla="*/ 370416 h 1398587"/>
              <a:gd name="connsiteX12" fmla="*/ 809096 w 1060979"/>
              <a:gd name="connsiteY12" fmla="*/ 370416 h 1398587"/>
              <a:gd name="connsiteX13" fmla="*/ 828146 w 1060979"/>
              <a:gd name="connsiteY13" fmla="*/ 614891 h 1398587"/>
              <a:gd name="connsiteX14" fmla="*/ 859896 w 1060979"/>
              <a:gd name="connsiteY14" fmla="*/ 465666 h 1398587"/>
              <a:gd name="connsiteX15" fmla="*/ 1037696 w 1060979"/>
              <a:gd name="connsiteY15" fmla="*/ 545041 h 1398587"/>
              <a:gd name="connsiteX16" fmla="*/ 999596 w 1060979"/>
              <a:gd name="connsiteY16" fmla="*/ 919691 h 1398587"/>
              <a:gd name="connsiteX17" fmla="*/ 837671 w 1060979"/>
              <a:gd name="connsiteY17" fmla="*/ 1265766 h 1398587"/>
              <a:gd name="connsiteX18" fmla="*/ 374121 w 1060979"/>
              <a:gd name="connsiteY18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278871 w 1060979"/>
              <a:gd name="connsiteY3" fmla="*/ 849841 h 1398587"/>
              <a:gd name="connsiteX4" fmla="*/ 291571 w 1060979"/>
              <a:gd name="connsiteY4" fmla="*/ 68791 h 1398587"/>
              <a:gd name="connsiteX5" fmla="*/ 478896 w 1060979"/>
              <a:gd name="connsiteY5" fmla="*/ 84667 h 1398587"/>
              <a:gd name="connsiteX6" fmla="*/ 472546 w 1060979"/>
              <a:gd name="connsiteY6" fmla="*/ 576791 h 1398587"/>
              <a:gd name="connsiteX7" fmla="*/ 488421 w 1060979"/>
              <a:gd name="connsiteY7" fmla="*/ 322791 h 1398587"/>
              <a:gd name="connsiteX8" fmla="*/ 631296 w 1060979"/>
              <a:gd name="connsiteY8" fmla="*/ 329141 h 1398587"/>
              <a:gd name="connsiteX9" fmla="*/ 672571 w 1060979"/>
              <a:gd name="connsiteY9" fmla="*/ 570441 h 1398587"/>
              <a:gd name="connsiteX10" fmla="*/ 688446 w 1060979"/>
              <a:gd name="connsiteY10" fmla="*/ 370416 h 1398587"/>
              <a:gd name="connsiteX11" fmla="*/ 809096 w 1060979"/>
              <a:gd name="connsiteY11" fmla="*/ 370416 h 1398587"/>
              <a:gd name="connsiteX12" fmla="*/ 828146 w 1060979"/>
              <a:gd name="connsiteY12" fmla="*/ 614891 h 1398587"/>
              <a:gd name="connsiteX13" fmla="*/ 859896 w 1060979"/>
              <a:gd name="connsiteY13" fmla="*/ 465666 h 1398587"/>
              <a:gd name="connsiteX14" fmla="*/ 1037696 w 1060979"/>
              <a:gd name="connsiteY14" fmla="*/ 545041 h 1398587"/>
              <a:gd name="connsiteX15" fmla="*/ 999596 w 1060979"/>
              <a:gd name="connsiteY15" fmla="*/ 919691 h 1398587"/>
              <a:gd name="connsiteX16" fmla="*/ 837671 w 1060979"/>
              <a:gd name="connsiteY16" fmla="*/ 1265766 h 1398587"/>
              <a:gd name="connsiteX17" fmla="*/ 374121 w 1060979"/>
              <a:gd name="connsiteY17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278871 w 1060979"/>
              <a:gd name="connsiteY3" fmla="*/ 849841 h 1398587"/>
              <a:gd name="connsiteX4" fmla="*/ 291571 w 1060979"/>
              <a:gd name="connsiteY4" fmla="*/ 68791 h 1398587"/>
              <a:gd name="connsiteX5" fmla="*/ 478896 w 1060979"/>
              <a:gd name="connsiteY5" fmla="*/ 84667 h 1398587"/>
              <a:gd name="connsiteX6" fmla="*/ 472546 w 1060979"/>
              <a:gd name="connsiteY6" fmla="*/ 576791 h 1398587"/>
              <a:gd name="connsiteX7" fmla="*/ 488421 w 1060979"/>
              <a:gd name="connsiteY7" fmla="*/ 322791 h 1398587"/>
              <a:gd name="connsiteX8" fmla="*/ 631296 w 1060979"/>
              <a:gd name="connsiteY8" fmla="*/ 329141 h 1398587"/>
              <a:gd name="connsiteX9" fmla="*/ 672571 w 1060979"/>
              <a:gd name="connsiteY9" fmla="*/ 570441 h 1398587"/>
              <a:gd name="connsiteX10" fmla="*/ 688446 w 1060979"/>
              <a:gd name="connsiteY10" fmla="*/ 370416 h 1398587"/>
              <a:gd name="connsiteX11" fmla="*/ 809096 w 1060979"/>
              <a:gd name="connsiteY11" fmla="*/ 370416 h 1398587"/>
              <a:gd name="connsiteX12" fmla="*/ 828146 w 1060979"/>
              <a:gd name="connsiteY12" fmla="*/ 614891 h 1398587"/>
              <a:gd name="connsiteX13" fmla="*/ 859896 w 1060979"/>
              <a:gd name="connsiteY13" fmla="*/ 465666 h 1398587"/>
              <a:gd name="connsiteX14" fmla="*/ 1037696 w 1060979"/>
              <a:gd name="connsiteY14" fmla="*/ 545041 h 1398587"/>
              <a:gd name="connsiteX15" fmla="*/ 999596 w 1060979"/>
              <a:gd name="connsiteY15" fmla="*/ 919691 h 1398587"/>
              <a:gd name="connsiteX16" fmla="*/ 837671 w 1060979"/>
              <a:gd name="connsiteY16" fmla="*/ 1265766 h 1398587"/>
              <a:gd name="connsiteX17" fmla="*/ 374121 w 1060979"/>
              <a:gd name="connsiteY17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278871 w 1060979"/>
              <a:gd name="connsiteY3" fmla="*/ 849841 h 1398587"/>
              <a:gd name="connsiteX4" fmla="*/ 291571 w 1060979"/>
              <a:gd name="connsiteY4" fmla="*/ 68791 h 1398587"/>
              <a:gd name="connsiteX5" fmla="*/ 478896 w 1060979"/>
              <a:gd name="connsiteY5" fmla="*/ 84667 h 1398587"/>
              <a:gd name="connsiteX6" fmla="*/ 472546 w 1060979"/>
              <a:gd name="connsiteY6" fmla="*/ 576791 h 1398587"/>
              <a:gd name="connsiteX7" fmla="*/ 488421 w 1060979"/>
              <a:gd name="connsiteY7" fmla="*/ 322791 h 1398587"/>
              <a:gd name="connsiteX8" fmla="*/ 631296 w 1060979"/>
              <a:gd name="connsiteY8" fmla="*/ 329141 h 1398587"/>
              <a:gd name="connsiteX9" fmla="*/ 672571 w 1060979"/>
              <a:gd name="connsiteY9" fmla="*/ 570441 h 1398587"/>
              <a:gd name="connsiteX10" fmla="*/ 688446 w 1060979"/>
              <a:gd name="connsiteY10" fmla="*/ 370416 h 1398587"/>
              <a:gd name="connsiteX11" fmla="*/ 809096 w 1060979"/>
              <a:gd name="connsiteY11" fmla="*/ 370416 h 1398587"/>
              <a:gd name="connsiteX12" fmla="*/ 828146 w 1060979"/>
              <a:gd name="connsiteY12" fmla="*/ 614891 h 1398587"/>
              <a:gd name="connsiteX13" fmla="*/ 859896 w 1060979"/>
              <a:gd name="connsiteY13" fmla="*/ 465666 h 1398587"/>
              <a:gd name="connsiteX14" fmla="*/ 1037696 w 1060979"/>
              <a:gd name="connsiteY14" fmla="*/ 545041 h 1398587"/>
              <a:gd name="connsiteX15" fmla="*/ 999596 w 1060979"/>
              <a:gd name="connsiteY15" fmla="*/ 919691 h 1398587"/>
              <a:gd name="connsiteX16" fmla="*/ 837671 w 1060979"/>
              <a:gd name="connsiteY16" fmla="*/ 1265766 h 1398587"/>
              <a:gd name="connsiteX17" fmla="*/ 374121 w 1060979"/>
              <a:gd name="connsiteY17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278871 w 1060979"/>
              <a:gd name="connsiteY3" fmla="*/ 849841 h 1398587"/>
              <a:gd name="connsiteX4" fmla="*/ 291571 w 1060979"/>
              <a:gd name="connsiteY4" fmla="*/ 68791 h 1398587"/>
              <a:gd name="connsiteX5" fmla="*/ 478896 w 1060979"/>
              <a:gd name="connsiteY5" fmla="*/ 84667 h 1398587"/>
              <a:gd name="connsiteX6" fmla="*/ 472546 w 1060979"/>
              <a:gd name="connsiteY6" fmla="*/ 576791 h 1398587"/>
              <a:gd name="connsiteX7" fmla="*/ 488421 w 1060979"/>
              <a:gd name="connsiteY7" fmla="*/ 322791 h 1398587"/>
              <a:gd name="connsiteX8" fmla="*/ 631296 w 1060979"/>
              <a:gd name="connsiteY8" fmla="*/ 329141 h 1398587"/>
              <a:gd name="connsiteX9" fmla="*/ 672571 w 1060979"/>
              <a:gd name="connsiteY9" fmla="*/ 570441 h 1398587"/>
              <a:gd name="connsiteX10" fmla="*/ 688446 w 1060979"/>
              <a:gd name="connsiteY10" fmla="*/ 370416 h 1398587"/>
              <a:gd name="connsiteX11" fmla="*/ 809096 w 1060979"/>
              <a:gd name="connsiteY11" fmla="*/ 370416 h 1398587"/>
              <a:gd name="connsiteX12" fmla="*/ 828146 w 1060979"/>
              <a:gd name="connsiteY12" fmla="*/ 614891 h 1398587"/>
              <a:gd name="connsiteX13" fmla="*/ 859896 w 1060979"/>
              <a:gd name="connsiteY13" fmla="*/ 465666 h 1398587"/>
              <a:gd name="connsiteX14" fmla="*/ 1037696 w 1060979"/>
              <a:gd name="connsiteY14" fmla="*/ 545041 h 1398587"/>
              <a:gd name="connsiteX15" fmla="*/ 999596 w 1060979"/>
              <a:gd name="connsiteY15" fmla="*/ 919691 h 1398587"/>
              <a:gd name="connsiteX16" fmla="*/ 837671 w 1060979"/>
              <a:gd name="connsiteY16" fmla="*/ 1265766 h 1398587"/>
              <a:gd name="connsiteX17" fmla="*/ 374121 w 1060979"/>
              <a:gd name="connsiteY17" fmla="*/ 1313391 h 1398587"/>
              <a:gd name="connsiteX0" fmla="*/ 374121 w 1060979"/>
              <a:gd name="connsiteY0" fmla="*/ 1313391 h 1404937"/>
              <a:gd name="connsiteX1" fmla="*/ 37571 w 1060979"/>
              <a:gd name="connsiteY1" fmla="*/ 754591 h 1404937"/>
              <a:gd name="connsiteX2" fmla="*/ 148696 w 1060979"/>
              <a:gd name="connsiteY2" fmla="*/ 611716 h 1404937"/>
              <a:gd name="connsiteX3" fmla="*/ 278871 w 1060979"/>
              <a:gd name="connsiteY3" fmla="*/ 849841 h 1404937"/>
              <a:gd name="connsiteX4" fmla="*/ 291571 w 1060979"/>
              <a:gd name="connsiteY4" fmla="*/ 68791 h 1404937"/>
              <a:gd name="connsiteX5" fmla="*/ 478896 w 1060979"/>
              <a:gd name="connsiteY5" fmla="*/ 84667 h 1404937"/>
              <a:gd name="connsiteX6" fmla="*/ 472546 w 1060979"/>
              <a:gd name="connsiteY6" fmla="*/ 576791 h 1404937"/>
              <a:gd name="connsiteX7" fmla="*/ 488421 w 1060979"/>
              <a:gd name="connsiteY7" fmla="*/ 322791 h 1404937"/>
              <a:gd name="connsiteX8" fmla="*/ 631296 w 1060979"/>
              <a:gd name="connsiteY8" fmla="*/ 329141 h 1404937"/>
              <a:gd name="connsiteX9" fmla="*/ 672571 w 1060979"/>
              <a:gd name="connsiteY9" fmla="*/ 570441 h 1404937"/>
              <a:gd name="connsiteX10" fmla="*/ 688446 w 1060979"/>
              <a:gd name="connsiteY10" fmla="*/ 370416 h 1404937"/>
              <a:gd name="connsiteX11" fmla="*/ 809096 w 1060979"/>
              <a:gd name="connsiteY11" fmla="*/ 370416 h 1404937"/>
              <a:gd name="connsiteX12" fmla="*/ 828146 w 1060979"/>
              <a:gd name="connsiteY12" fmla="*/ 614891 h 1404937"/>
              <a:gd name="connsiteX13" fmla="*/ 859896 w 1060979"/>
              <a:gd name="connsiteY13" fmla="*/ 465666 h 1404937"/>
              <a:gd name="connsiteX14" fmla="*/ 1037696 w 1060979"/>
              <a:gd name="connsiteY14" fmla="*/ 545041 h 1404937"/>
              <a:gd name="connsiteX15" fmla="*/ 999596 w 1060979"/>
              <a:gd name="connsiteY15" fmla="*/ 919691 h 1404937"/>
              <a:gd name="connsiteX16" fmla="*/ 859896 w 1060979"/>
              <a:gd name="connsiteY16" fmla="*/ 1303867 h 1404937"/>
              <a:gd name="connsiteX17" fmla="*/ 374121 w 1060979"/>
              <a:gd name="connsiteY17" fmla="*/ 1313391 h 1404937"/>
              <a:gd name="connsiteX0" fmla="*/ 374121 w 1060979"/>
              <a:gd name="connsiteY0" fmla="*/ 1313391 h 1404937"/>
              <a:gd name="connsiteX1" fmla="*/ 37571 w 1060979"/>
              <a:gd name="connsiteY1" fmla="*/ 754591 h 1404937"/>
              <a:gd name="connsiteX2" fmla="*/ 148696 w 1060979"/>
              <a:gd name="connsiteY2" fmla="*/ 611716 h 1404937"/>
              <a:gd name="connsiteX3" fmla="*/ 278871 w 1060979"/>
              <a:gd name="connsiteY3" fmla="*/ 849841 h 1404937"/>
              <a:gd name="connsiteX4" fmla="*/ 291571 w 1060979"/>
              <a:gd name="connsiteY4" fmla="*/ 68791 h 1404937"/>
              <a:gd name="connsiteX5" fmla="*/ 478896 w 1060979"/>
              <a:gd name="connsiteY5" fmla="*/ 84667 h 1404937"/>
              <a:gd name="connsiteX6" fmla="*/ 472546 w 1060979"/>
              <a:gd name="connsiteY6" fmla="*/ 576791 h 1404937"/>
              <a:gd name="connsiteX7" fmla="*/ 488421 w 1060979"/>
              <a:gd name="connsiteY7" fmla="*/ 322791 h 1404937"/>
              <a:gd name="connsiteX8" fmla="*/ 631296 w 1060979"/>
              <a:gd name="connsiteY8" fmla="*/ 329141 h 1404937"/>
              <a:gd name="connsiteX9" fmla="*/ 672571 w 1060979"/>
              <a:gd name="connsiteY9" fmla="*/ 570441 h 1404937"/>
              <a:gd name="connsiteX10" fmla="*/ 688446 w 1060979"/>
              <a:gd name="connsiteY10" fmla="*/ 370416 h 1404937"/>
              <a:gd name="connsiteX11" fmla="*/ 809096 w 1060979"/>
              <a:gd name="connsiteY11" fmla="*/ 370416 h 1404937"/>
              <a:gd name="connsiteX12" fmla="*/ 828146 w 1060979"/>
              <a:gd name="connsiteY12" fmla="*/ 614891 h 1404937"/>
              <a:gd name="connsiteX13" fmla="*/ 859896 w 1060979"/>
              <a:gd name="connsiteY13" fmla="*/ 465666 h 1404937"/>
              <a:gd name="connsiteX14" fmla="*/ 1037696 w 1060979"/>
              <a:gd name="connsiteY14" fmla="*/ 545041 h 1404937"/>
              <a:gd name="connsiteX15" fmla="*/ 999596 w 1060979"/>
              <a:gd name="connsiteY15" fmla="*/ 919691 h 1404937"/>
              <a:gd name="connsiteX16" fmla="*/ 859896 w 1060979"/>
              <a:gd name="connsiteY16" fmla="*/ 1303867 h 1404937"/>
              <a:gd name="connsiteX17" fmla="*/ 374121 w 1060979"/>
              <a:gd name="connsiteY17" fmla="*/ 1313391 h 1404937"/>
              <a:gd name="connsiteX0" fmla="*/ 374121 w 1060979"/>
              <a:gd name="connsiteY0" fmla="*/ 1313391 h 1392237"/>
              <a:gd name="connsiteX1" fmla="*/ 37571 w 1060979"/>
              <a:gd name="connsiteY1" fmla="*/ 754591 h 1392237"/>
              <a:gd name="connsiteX2" fmla="*/ 148696 w 1060979"/>
              <a:gd name="connsiteY2" fmla="*/ 611716 h 1392237"/>
              <a:gd name="connsiteX3" fmla="*/ 278871 w 1060979"/>
              <a:gd name="connsiteY3" fmla="*/ 849841 h 1392237"/>
              <a:gd name="connsiteX4" fmla="*/ 291571 w 1060979"/>
              <a:gd name="connsiteY4" fmla="*/ 68791 h 1392237"/>
              <a:gd name="connsiteX5" fmla="*/ 478896 w 1060979"/>
              <a:gd name="connsiteY5" fmla="*/ 84667 h 1392237"/>
              <a:gd name="connsiteX6" fmla="*/ 472546 w 1060979"/>
              <a:gd name="connsiteY6" fmla="*/ 576791 h 1392237"/>
              <a:gd name="connsiteX7" fmla="*/ 488421 w 1060979"/>
              <a:gd name="connsiteY7" fmla="*/ 322791 h 1392237"/>
              <a:gd name="connsiteX8" fmla="*/ 631296 w 1060979"/>
              <a:gd name="connsiteY8" fmla="*/ 329141 h 1392237"/>
              <a:gd name="connsiteX9" fmla="*/ 672571 w 1060979"/>
              <a:gd name="connsiteY9" fmla="*/ 570441 h 1392237"/>
              <a:gd name="connsiteX10" fmla="*/ 688446 w 1060979"/>
              <a:gd name="connsiteY10" fmla="*/ 370416 h 1392237"/>
              <a:gd name="connsiteX11" fmla="*/ 809096 w 1060979"/>
              <a:gd name="connsiteY11" fmla="*/ 370416 h 1392237"/>
              <a:gd name="connsiteX12" fmla="*/ 828146 w 1060979"/>
              <a:gd name="connsiteY12" fmla="*/ 614891 h 1392237"/>
              <a:gd name="connsiteX13" fmla="*/ 859896 w 1060979"/>
              <a:gd name="connsiteY13" fmla="*/ 465666 h 1392237"/>
              <a:gd name="connsiteX14" fmla="*/ 1037696 w 1060979"/>
              <a:gd name="connsiteY14" fmla="*/ 545041 h 1392237"/>
              <a:gd name="connsiteX15" fmla="*/ 999596 w 1060979"/>
              <a:gd name="connsiteY15" fmla="*/ 919691 h 1392237"/>
              <a:gd name="connsiteX16" fmla="*/ 859896 w 1060979"/>
              <a:gd name="connsiteY16" fmla="*/ 1227667 h 1392237"/>
              <a:gd name="connsiteX17" fmla="*/ 374121 w 1060979"/>
              <a:gd name="connsiteY17" fmla="*/ 1313391 h 1392237"/>
              <a:gd name="connsiteX0" fmla="*/ 374121 w 1060979"/>
              <a:gd name="connsiteY0" fmla="*/ 1313391 h 1392237"/>
              <a:gd name="connsiteX1" fmla="*/ 37571 w 1060979"/>
              <a:gd name="connsiteY1" fmla="*/ 754591 h 1392237"/>
              <a:gd name="connsiteX2" fmla="*/ 148696 w 1060979"/>
              <a:gd name="connsiteY2" fmla="*/ 611716 h 1392237"/>
              <a:gd name="connsiteX3" fmla="*/ 278871 w 1060979"/>
              <a:gd name="connsiteY3" fmla="*/ 849841 h 1392237"/>
              <a:gd name="connsiteX4" fmla="*/ 291571 w 1060979"/>
              <a:gd name="connsiteY4" fmla="*/ 68791 h 1392237"/>
              <a:gd name="connsiteX5" fmla="*/ 478896 w 1060979"/>
              <a:gd name="connsiteY5" fmla="*/ 84667 h 1392237"/>
              <a:gd name="connsiteX6" fmla="*/ 472546 w 1060979"/>
              <a:gd name="connsiteY6" fmla="*/ 576791 h 1392237"/>
              <a:gd name="connsiteX7" fmla="*/ 488421 w 1060979"/>
              <a:gd name="connsiteY7" fmla="*/ 322791 h 1392237"/>
              <a:gd name="connsiteX8" fmla="*/ 631296 w 1060979"/>
              <a:gd name="connsiteY8" fmla="*/ 329141 h 1392237"/>
              <a:gd name="connsiteX9" fmla="*/ 672571 w 1060979"/>
              <a:gd name="connsiteY9" fmla="*/ 570441 h 1392237"/>
              <a:gd name="connsiteX10" fmla="*/ 688446 w 1060979"/>
              <a:gd name="connsiteY10" fmla="*/ 370416 h 1392237"/>
              <a:gd name="connsiteX11" fmla="*/ 809096 w 1060979"/>
              <a:gd name="connsiteY11" fmla="*/ 370416 h 1392237"/>
              <a:gd name="connsiteX12" fmla="*/ 828146 w 1060979"/>
              <a:gd name="connsiteY12" fmla="*/ 614891 h 1392237"/>
              <a:gd name="connsiteX13" fmla="*/ 859896 w 1060979"/>
              <a:gd name="connsiteY13" fmla="*/ 465666 h 1392237"/>
              <a:gd name="connsiteX14" fmla="*/ 1037696 w 1060979"/>
              <a:gd name="connsiteY14" fmla="*/ 545041 h 1392237"/>
              <a:gd name="connsiteX15" fmla="*/ 999596 w 1060979"/>
              <a:gd name="connsiteY15" fmla="*/ 919691 h 1392237"/>
              <a:gd name="connsiteX16" fmla="*/ 859896 w 1060979"/>
              <a:gd name="connsiteY16" fmla="*/ 1227667 h 1392237"/>
              <a:gd name="connsiteX17" fmla="*/ 374121 w 1060979"/>
              <a:gd name="connsiteY17" fmla="*/ 1313391 h 1392237"/>
              <a:gd name="connsiteX0" fmla="*/ 374121 w 1060979"/>
              <a:gd name="connsiteY0" fmla="*/ 1313391 h 1392237"/>
              <a:gd name="connsiteX1" fmla="*/ 37571 w 1060979"/>
              <a:gd name="connsiteY1" fmla="*/ 754591 h 1392237"/>
              <a:gd name="connsiteX2" fmla="*/ 148696 w 1060979"/>
              <a:gd name="connsiteY2" fmla="*/ 611716 h 1392237"/>
              <a:gd name="connsiteX3" fmla="*/ 278871 w 1060979"/>
              <a:gd name="connsiteY3" fmla="*/ 849841 h 1392237"/>
              <a:gd name="connsiteX4" fmla="*/ 291571 w 1060979"/>
              <a:gd name="connsiteY4" fmla="*/ 68791 h 1392237"/>
              <a:gd name="connsiteX5" fmla="*/ 478896 w 1060979"/>
              <a:gd name="connsiteY5" fmla="*/ 84667 h 1392237"/>
              <a:gd name="connsiteX6" fmla="*/ 472546 w 1060979"/>
              <a:gd name="connsiteY6" fmla="*/ 576791 h 1392237"/>
              <a:gd name="connsiteX7" fmla="*/ 488421 w 1060979"/>
              <a:gd name="connsiteY7" fmla="*/ 322791 h 1392237"/>
              <a:gd name="connsiteX8" fmla="*/ 631296 w 1060979"/>
              <a:gd name="connsiteY8" fmla="*/ 329141 h 1392237"/>
              <a:gd name="connsiteX9" fmla="*/ 672571 w 1060979"/>
              <a:gd name="connsiteY9" fmla="*/ 570441 h 1392237"/>
              <a:gd name="connsiteX10" fmla="*/ 688446 w 1060979"/>
              <a:gd name="connsiteY10" fmla="*/ 370416 h 1392237"/>
              <a:gd name="connsiteX11" fmla="*/ 809096 w 1060979"/>
              <a:gd name="connsiteY11" fmla="*/ 370416 h 1392237"/>
              <a:gd name="connsiteX12" fmla="*/ 828146 w 1060979"/>
              <a:gd name="connsiteY12" fmla="*/ 614891 h 1392237"/>
              <a:gd name="connsiteX13" fmla="*/ 859896 w 1060979"/>
              <a:gd name="connsiteY13" fmla="*/ 465666 h 1392237"/>
              <a:gd name="connsiteX14" fmla="*/ 1037696 w 1060979"/>
              <a:gd name="connsiteY14" fmla="*/ 545041 h 1392237"/>
              <a:gd name="connsiteX15" fmla="*/ 999596 w 1060979"/>
              <a:gd name="connsiteY15" fmla="*/ 919691 h 1392237"/>
              <a:gd name="connsiteX16" fmla="*/ 859896 w 1060979"/>
              <a:gd name="connsiteY16" fmla="*/ 1227667 h 1392237"/>
              <a:gd name="connsiteX17" fmla="*/ 374121 w 1060979"/>
              <a:gd name="connsiteY17" fmla="*/ 1313391 h 1392237"/>
              <a:gd name="connsiteX0" fmla="*/ 374121 w 1060979"/>
              <a:gd name="connsiteY0" fmla="*/ 1313391 h 1319212"/>
              <a:gd name="connsiteX1" fmla="*/ 37571 w 1060979"/>
              <a:gd name="connsiteY1" fmla="*/ 754591 h 1319212"/>
              <a:gd name="connsiteX2" fmla="*/ 148696 w 1060979"/>
              <a:gd name="connsiteY2" fmla="*/ 611716 h 1319212"/>
              <a:gd name="connsiteX3" fmla="*/ 278871 w 1060979"/>
              <a:gd name="connsiteY3" fmla="*/ 849841 h 1319212"/>
              <a:gd name="connsiteX4" fmla="*/ 291571 w 1060979"/>
              <a:gd name="connsiteY4" fmla="*/ 68791 h 1319212"/>
              <a:gd name="connsiteX5" fmla="*/ 478896 w 1060979"/>
              <a:gd name="connsiteY5" fmla="*/ 84667 h 1319212"/>
              <a:gd name="connsiteX6" fmla="*/ 472546 w 1060979"/>
              <a:gd name="connsiteY6" fmla="*/ 576791 h 1319212"/>
              <a:gd name="connsiteX7" fmla="*/ 488421 w 1060979"/>
              <a:gd name="connsiteY7" fmla="*/ 322791 h 1319212"/>
              <a:gd name="connsiteX8" fmla="*/ 631296 w 1060979"/>
              <a:gd name="connsiteY8" fmla="*/ 329141 h 1319212"/>
              <a:gd name="connsiteX9" fmla="*/ 672571 w 1060979"/>
              <a:gd name="connsiteY9" fmla="*/ 570441 h 1319212"/>
              <a:gd name="connsiteX10" fmla="*/ 688446 w 1060979"/>
              <a:gd name="connsiteY10" fmla="*/ 370416 h 1319212"/>
              <a:gd name="connsiteX11" fmla="*/ 809096 w 1060979"/>
              <a:gd name="connsiteY11" fmla="*/ 370416 h 1319212"/>
              <a:gd name="connsiteX12" fmla="*/ 828146 w 1060979"/>
              <a:gd name="connsiteY12" fmla="*/ 614891 h 1319212"/>
              <a:gd name="connsiteX13" fmla="*/ 859896 w 1060979"/>
              <a:gd name="connsiteY13" fmla="*/ 465666 h 1319212"/>
              <a:gd name="connsiteX14" fmla="*/ 1037696 w 1060979"/>
              <a:gd name="connsiteY14" fmla="*/ 545041 h 1319212"/>
              <a:gd name="connsiteX15" fmla="*/ 999596 w 1060979"/>
              <a:gd name="connsiteY15" fmla="*/ 919691 h 1319212"/>
              <a:gd name="connsiteX16" fmla="*/ 859896 w 1060979"/>
              <a:gd name="connsiteY16" fmla="*/ 1227667 h 1319212"/>
              <a:gd name="connsiteX17" fmla="*/ 374121 w 1060979"/>
              <a:gd name="connsiteY17" fmla="*/ 1313391 h 1319212"/>
              <a:gd name="connsiteX0" fmla="*/ 374121 w 1060979"/>
              <a:gd name="connsiteY0" fmla="*/ 1313391 h 1319212"/>
              <a:gd name="connsiteX1" fmla="*/ 37571 w 1060979"/>
              <a:gd name="connsiteY1" fmla="*/ 754591 h 1319212"/>
              <a:gd name="connsiteX2" fmla="*/ 148696 w 1060979"/>
              <a:gd name="connsiteY2" fmla="*/ 611716 h 1319212"/>
              <a:gd name="connsiteX3" fmla="*/ 278871 w 1060979"/>
              <a:gd name="connsiteY3" fmla="*/ 849841 h 1319212"/>
              <a:gd name="connsiteX4" fmla="*/ 291571 w 1060979"/>
              <a:gd name="connsiteY4" fmla="*/ 68791 h 1319212"/>
              <a:gd name="connsiteX5" fmla="*/ 478896 w 1060979"/>
              <a:gd name="connsiteY5" fmla="*/ 84667 h 1319212"/>
              <a:gd name="connsiteX6" fmla="*/ 472546 w 1060979"/>
              <a:gd name="connsiteY6" fmla="*/ 576791 h 1319212"/>
              <a:gd name="connsiteX7" fmla="*/ 488421 w 1060979"/>
              <a:gd name="connsiteY7" fmla="*/ 322791 h 1319212"/>
              <a:gd name="connsiteX8" fmla="*/ 631296 w 1060979"/>
              <a:gd name="connsiteY8" fmla="*/ 329141 h 1319212"/>
              <a:gd name="connsiteX9" fmla="*/ 672571 w 1060979"/>
              <a:gd name="connsiteY9" fmla="*/ 570441 h 1319212"/>
              <a:gd name="connsiteX10" fmla="*/ 688446 w 1060979"/>
              <a:gd name="connsiteY10" fmla="*/ 370416 h 1319212"/>
              <a:gd name="connsiteX11" fmla="*/ 809096 w 1060979"/>
              <a:gd name="connsiteY11" fmla="*/ 370416 h 1319212"/>
              <a:gd name="connsiteX12" fmla="*/ 828146 w 1060979"/>
              <a:gd name="connsiteY12" fmla="*/ 614891 h 1319212"/>
              <a:gd name="connsiteX13" fmla="*/ 859896 w 1060979"/>
              <a:gd name="connsiteY13" fmla="*/ 465666 h 1319212"/>
              <a:gd name="connsiteX14" fmla="*/ 1037696 w 1060979"/>
              <a:gd name="connsiteY14" fmla="*/ 545041 h 1319212"/>
              <a:gd name="connsiteX15" fmla="*/ 999596 w 1060979"/>
              <a:gd name="connsiteY15" fmla="*/ 919691 h 1319212"/>
              <a:gd name="connsiteX16" fmla="*/ 859896 w 1060979"/>
              <a:gd name="connsiteY16" fmla="*/ 1227667 h 1319212"/>
              <a:gd name="connsiteX17" fmla="*/ 374121 w 1060979"/>
              <a:gd name="connsiteY17" fmla="*/ 1313391 h 1319212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7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85296 w 1060979"/>
              <a:gd name="connsiteY16" fmla="*/ 12530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85296 w 1060979"/>
              <a:gd name="connsiteY16" fmla="*/ 12530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85296 w 1060979"/>
              <a:gd name="connsiteY16" fmla="*/ 1253068 h 1313391"/>
              <a:gd name="connsiteX17" fmla="*/ 374121 w 1060979"/>
              <a:gd name="connsiteY17" fmla="*/ 1313391 h 1313391"/>
              <a:gd name="connsiteX0" fmla="*/ 374121 w 1037696"/>
              <a:gd name="connsiteY0" fmla="*/ 1313391 h 1313391"/>
              <a:gd name="connsiteX1" fmla="*/ 37571 w 1037696"/>
              <a:gd name="connsiteY1" fmla="*/ 754591 h 1313391"/>
              <a:gd name="connsiteX2" fmla="*/ 148696 w 1037696"/>
              <a:gd name="connsiteY2" fmla="*/ 611716 h 1313391"/>
              <a:gd name="connsiteX3" fmla="*/ 278871 w 1037696"/>
              <a:gd name="connsiteY3" fmla="*/ 849841 h 1313391"/>
              <a:gd name="connsiteX4" fmla="*/ 291571 w 1037696"/>
              <a:gd name="connsiteY4" fmla="*/ 68791 h 1313391"/>
              <a:gd name="connsiteX5" fmla="*/ 478896 w 1037696"/>
              <a:gd name="connsiteY5" fmla="*/ 84667 h 1313391"/>
              <a:gd name="connsiteX6" fmla="*/ 472546 w 1037696"/>
              <a:gd name="connsiteY6" fmla="*/ 576791 h 1313391"/>
              <a:gd name="connsiteX7" fmla="*/ 488421 w 1037696"/>
              <a:gd name="connsiteY7" fmla="*/ 322791 h 1313391"/>
              <a:gd name="connsiteX8" fmla="*/ 631296 w 1037696"/>
              <a:gd name="connsiteY8" fmla="*/ 329141 h 1313391"/>
              <a:gd name="connsiteX9" fmla="*/ 672571 w 1037696"/>
              <a:gd name="connsiteY9" fmla="*/ 570441 h 1313391"/>
              <a:gd name="connsiteX10" fmla="*/ 688446 w 1037696"/>
              <a:gd name="connsiteY10" fmla="*/ 370416 h 1313391"/>
              <a:gd name="connsiteX11" fmla="*/ 809096 w 1037696"/>
              <a:gd name="connsiteY11" fmla="*/ 370416 h 1313391"/>
              <a:gd name="connsiteX12" fmla="*/ 828146 w 1037696"/>
              <a:gd name="connsiteY12" fmla="*/ 614891 h 1313391"/>
              <a:gd name="connsiteX13" fmla="*/ 859896 w 1037696"/>
              <a:gd name="connsiteY13" fmla="*/ 465666 h 1313391"/>
              <a:gd name="connsiteX14" fmla="*/ 1037696 w 1037696"/>
              <a:gd name="connsiteY14" fmla="*/ 545041 h 1313391"/>
              <a:gd name="connsiteX15" fmla="*/ 999596 w 1037696"/>
              <a:gd name="connsiteY15" fmla="*/ 919691 h 1313391"/>
              <a:gd name="connsiteX16" fmla="*/ 885296 w 1037696"/>
              <a:gd name="connsiteY16" fmla="*/ 1253068 h 1313391"/>
              <a:gd name="connsiteX17" fmla="*/ 374121 w 1037696"/>
              <a:gd name="connsiteY17" fmla="*/ 1313391 h 1313391"/>
              <a:gd name="connsiteX0" fmla="*/ 374121 w 1037696"/>
              <a:gd name="connsiteY0" fmla="*/ 1313391 h 1313391"/>
              <a:gd name="connsiteX1" fmla="*/ 37571 w 1037696"/>
              <a:gd name="connsiteY1" fmla="*/ 754591 h 1313391"/>
              <a:gd name="connsiteX2" fmla="*/ 148696 w 1037696"/>
              <a:gd name="connsiteY2" fmla="*/ 611716 h 1313391"/>
              <a:gd name="connsiteX3" fmla="*/ 278871 w 1037696"/>
              <a:gd name="connsiteY3" fmla="*/ 849841 h 1313391"/>
              <a:gd name="connsiteX4" fmla="*/ 291571 w 1037696"/>
              <a:gd name="connsiteY4" fmla="*/ 68791 h 1313391"/>
              <a:gd name="connsiteX5" fmla="*/ 478896 w 1037696"/>
              <a:gd name="connsiteY5" fmla="*/ 84667 h 1313391"/>
              <a:gd name="connsiteX6" fmla="*/ 472546 w 1037696"/>
              <a:gd name="connsiteY6" fmla="*/ 576791 h 1313391"/>
              <a:gd name="connsiteX7" fmla="*/ 488421 w 1037696"/>
              <a:gd name="connsiteY7" fmla="*/ 322791 h 1313391"/>
              <a:gd name="connsiteX8" fmla="*/ 631296 w 1037696"/>
              <a:gd name="connsiteY8" fmla="*/ 329141 h 1313391"/>
              <a:gd name="connsiteX9" fmla="*/ 672571 w 1037696"/>
              <a:gd name="connsiteY9" fmla="*/ 570441 h 1313391"/>
              <a:gd name="connsiteX10" fmla="*/ 688446 w 1037696"/>
              <a:gd name="connsiteY10" fmla="*/ 370416 h 1313391"/>
              <a:gd name="connsiteX11" fmla="*/ 809096 w 1037696"/>
              <a:gd name="connsiteY11" fmla="*/ 370416 h 1313391"/>
              <a:gd name="connsiteX12" fmla="*/ 828146 w 1037696"/>
              <a:gd name="connsiteY12" fmla="*/ 614891 h 1313391"/>
              <a:gd name="connsiteX13" fmla="*/ 859896 w 1037696"/>
              <a:gd name="connsiteY13" fmla="*/ 465666 h 1313391"/>
              <a:gd name="connsiteX14" fmla="*/ 1037696 w 1037696"/>
              <a:gd name="connsiteY14" fmla="*/ 545041 h 1313391"/>
              <a:gd name="connsiteX15" fmla="*/ 974196 w 1037696"/>
              <a:gd name="connsiteY15" fmla="*/ 935566 h 1313391"/>
              <a:gd name="connsiteX16" fmla="*/ 885296 w 1037696"/>
              <a:gd name="connsiteY16" fmla="*/ 1253068 h 1313391"/>
              <a:gd name="connsiteX17" fmla="*/ 374121 w 1037696"/>
              <a:gd name="connsiteY17" fmla="*/ 1313391 h 1313391"/>
              <a:gd name="connsiteX0" fmla="*/ 374121 w 1037696"/>
              <a:gd name="connsiteY0" fmla="*/ 1313391 h 1313391"/>
              <a:gd name="connsiteX1" fmla="*/ 37571 w 1037696"/>
              <a:gd name="connsiteY1" fmla="*/ 754591 h 1313391"/>
              <a:gd name="connsiteX2" fmla="*/ 148696 w 1037696"/>
              <a:gd name="connsiteY2" fmla="*/ 611716 h 1313391"/>
              <a:gd name="connsiteX3" fmla="*/ 278871 w 1037696"/>
              <a:gd name="connsiteY3" fmla="*/ 849841 h 1313391"/>
              <a:gd name="connsiteX4" fmla="*/ 291571 w 1037696"/>
              <a:gd name="connsiteY4" fmla="*/ 68791 h 1313391"/>
              <a:gd name="connsiteX5" fmla="*/ 478896 w 1037696"/>
              <a:gd name="connsiteY5" fmla="*/ 84667 h 1313391"/>
              <a:gd name="connsiteX6" fmla="*/ 472546 w 1037696"/>
              <a:gd name="connsiteY6" fmla="*/ 576791 h 1313391"/>
              <a:gd name="connsiteX7" fmla="*/ 488421 w 1037696"/>
              <a:gd name="connsiteY7" fmla="*/ 322791 h 1313391"/>
              <a:gd name="connsiteX8" fmla="*/ 631296 w 1037696"/>
              <a:gd name="connsiteY8" fmla="*/ 329141 h 1313391"/>
              <a:gd name="connsiteX9" fmla="*/ 672571 w 1037696"/>
              <a:gd name="connsiteY9" fmla="*/ 570441 h 1313391"/>
              <a:gd name="connsiteX10" fmla="*/ 688446 w 1037696"/>
              <a:gd name="connsiteY10" fmla="*/ 370416 h 1313391"/>
              <a:gd name="connsiteX11" fmla="*/ 809096 w 1037696"/>
              <a:gd name="connsiteY11" fmla="*/ 370416 h 1313391"/>
              <a:gd name="connsiteX12" fmla="*/ 828146 w 1037696"/>
              <a:gd name="connsiteY12" fmla="*/ 614891 h 1313391"/>
              <a:gd name="connsiteX13" fmla="*/ 859896 w 1037696"/>
              <a:gd name="connsiteY13" fmla="*/ 465666 h 1313391"/>
              <a:gd name="connsiteX14" fmla="*/ 1037696 w 1037696"/>
              <a:gd name="connsiteY14" fmla="*/ 545041 h 1313391"/>
              <a:gd name="connsiteX15" fmla="*/ 974196 w 1037696"/>
              <a:gd name="connsiteY15" fmla="*/ 935566 h 1313391"/>
              <a:gd name="connsiteX16" fmla="*/ 885296 w 1037696"/>
              <a:gd name="connsiteY16" fmla="*/ 1253068 h 1313391"/>
              <a:gd name="connsiteX17" fmla="*/ 374121 w 1037696"/>
              <a:gd name="connsiteY17" fmla="*/ 1313391 h 1313391"/>
              <a:gd name="connsiteX0" fmla="*/ 374121 w 1037696"/>
              <a:gd name="connsiteY0" fmla="*/ 1313391 h 1313391"/>
              <a:gd name="connsiteX1" fmla="*/ 37571 w 1037696"/>
              <a:gd name="connsiteY1" fmla="*/ 754591 h 1313391"/>
              <a:gd name="connsiteX2" fmla="*/ 148696 w 1037696"/>
              <a:gd name="connsiteY2" fmla="*/ 611716 h 1313391"/>
              <a:gd name="connsiteX3" fmla="*/ 278871 w 1037696"/>
              <a:gd name="connsiteY3" fmla="*/ 849841 h 1313391"/>
              <a:gd name="connsiteX4" fmla="*/ 291571 w 1037696"/>
              <a:gd name="connsiteY4" fmla="*/ 68791 h 1313391"/>
              <a:gd name="connsiteX5" fmla="*/ 478896 w 1037696"/>
              <a:gd name="connsiteY5" fmla="*/ 84667 h 1313391"/>
              <a:gd name="connsiteX6" fmla="*/ 472546 w 1037696"/>
              <a:gd name="connsiteY6" fmla="*/ 576791 h 1313391"/>
              <a:gd name="connsiteX7" fmla="*/ 488421 w 1037696"/>
              <a:gd name="connsiteY7" fmla="*/ 322791 h 1313391"/>
              <a:gd name="connsiteX8" fmla="*/ 631296 w 1037696"/>
              <a:gd name="connsiteY8" fmla="*/ 329141 h 1313391"/>
              <a:gd name="connsiteX9" fmla="*/ 672571 w 1037696"/>
              <a:gd name="connsiteY9" fmla="*/ 570441 h 1313391"/>
              <a:gd name="connsiteX10" fmla="*/ 688446 w 1037696"/>
              <a:gd name="connsiteY10" fmla="*/ 370416 h 1313391"/>
              <a:gd name="connsiteX11" fmla="*/ 809096 w 1037696"/>
              <a:gd name="connsiteY11" fmla="*/ 370416 h 1313391"/>
              <a:gd name="connsiteX12" fmla="*/ 828146 w 1037696"/>
              <a:gd name="connsiteY12" fmla="*/ 614891 h 1313391"/>
              <a:gd name="connsiteX13" fmla="*/ 859896 w 1037696"/>
              <a:gd name="connsiteY13" fmla="*/ 465666 h 1313391"/>
              <a:gd name="connsiteX14" fmla="*/ 1037696 w 1037696"/>
              <a:gd name="connsiteY14" fmla="*/ 545041 h 1313391"/>
              <a:gd name="connsiteX15" fmla="*/ 974196 w 1037696"/>
              <a:gd name="connsiteY15" fmla="*/ 935566 h 1313391"/>
              <a:gd name="connsiteX16" fmla="*/ 885296 w 1037696"/>
              <a:gd name="connsiteY16" fmla="*/ 1253068 h 1313391"/>
              <a:gd name="connsiteX17" fmla="*/ 374121 w 1037696"/>
              <a:gd name="connsiteY17" fmla="*/ 1313391 h 1313391"/>
              <a:gd name="connsiteX0" fmla="*/ 374121 w 1012296"/>
              <a:gd name="connsiteY0" fmla="*/ 1313391 h 1313391"/>
              <a:gd name="connsiteX1" fmla="*/ 37571 w 1012296"/>
              <a:gd name="connsiteY1" fmla="*/ 754591 h 1313391"/>
              <a:gd name="connsiteX2" fmla="*/ 148696 w 1012296"/>
              <a:gd name="connsiteY2" fmla="*/ 611716 h 1313391"/>
              <a:gd name="connsiteX3" fmla="*/ 278871 w 1012296"/>
              <a:gd name="connsiteY3" fmla="*/ 849841 h 1313391"/>
              <a:gd name="connsiteX4" fmla="*/ 291571 w 1012296"/>
              <a:gd name="connsiteY4" fmla="*/ 68791 h 1313391"/>
              <a:gd name="connsiteX5" fmla="*/ 478896 w 1012296"/>
              <a:gd name="connsiteY5" fmla="*/ 84667 h 1313391"/>
              <a:gd name="connsiteX6" fmla="*/ 472546 w 1012296"/>
              <a:gd name="connsiteY6" fmla="*/ 576791 h 1313391"/>
              <a:gd name="connsiteX7" fmla="*/ 488421 w 1012296"/>
              <a:gd name="connsiteY7" fmla="*/ 322791 h 1313391"/>
              <a:gd name="connsiteX8" fmla="*/ 631296 w 1012296"/>
              <a:gd name="connsiteY8" fmla="*/ 329141 h 1313391"/>
              <a:gd name="connsiteX9" fmla="*/ 672571 w 1012296"/>
              <a:gd name="connsiteY9" fmla="*/ 570441 h 1313391"/>
              <a:gd name="connsiteX10" fmla="*/ 688446 w 1012296"/>
              <a:gd name="connsiteY10" fmla="*/ 370416 h 1313391"/>
              <a:gd name="connsiteX11" fmla="*/ 809096 w 1012296"/>
              <a:gd name="connsiteY11" fmla="*/ 370416 h 1313391"/>
              <a:gd name="connsiteX12" fmla="*/ 828146 w 1012296"/>
              <a:gd name="connsiteY12" fmla="*/ 614891 h 1313391"/>
              <a:gd name="connsiteX13" fmla="*/ 859896 w 1012296"/>
              <a:gd name="connsiteY13" fmla="*/ 465666 h 1313391"/>
              <a:gd name="connsiteX14" fmla="*/ 1012296 w 1012296"/>
              <a:gd name="connsiteY14" fmla="*/ 541868 h 1313391"/>
              <a:gd name="connsiteX15" fmla="*/ 974196 w 1012296"/>
              <a:gd name="connsiteY15" fmla="*/ 935566 h 1313391"/>
              <a:gd name="connsiteX16" fmla="*/ 885296 w 1012296"/>
              <a:gd name="connsiteY16" fmla="*/ 1253068 h 1313391"/>
              <a:gd name="connsiteX17" fmla="*/ 374121 w 1012296"/>
              <a:gd name="connsiteY17" fmla="*/ 1313391 h 1313391"/>
              <a:gd name="connsiteX0" fmla="*/ 374121 w 1013354"/>
              <a:gd name="connsiteY0" fmla="*/ 1313391 h 1313391"/>
              <a:gd name="connsiteX1" fmla="*/ 37571 w 1013354"/>
              <a:gd name="connsiteY1" fmla="*/ 754591 h 1313391"/>
              <a:gd name="connsiteX2" fmla="*/ 148696 w 1013354"/>
              <a:gd name="connsiteY2" fmla="*/ 611716 h 1313391"/>
              <a:gd name="connsiteX3" fmla="*/ 278871 w 1013354"/>
              <a:gd name="connsiteY3" fmla="*/ 849841 h 1313391"/>
              <a:gd name="connsiteX4" fmla="*/ 291571 w 1013354"/>
              <a:gd name="connsiteY4" fmla="*/ 68791 h 1313391"/>
              <a:gd name="connsiteX5" fmla="*/ 478896 w 1013354"/>
              <a:gd name="connsiteY5" fmla="*/ 84667 h 1313391"/>
              <a:gd name="connsiteX6" fmla="*/ 472546 w 1013354"/>
              <a:gd name="connsiteY6" fmla="*/ 576791 h 1313391"/>
              <a:gd name="connsiteX7" fmla="*/ 488421 w 1013354"/>
              <a:gd name="connsiteY7" fmla="*/ 322791 h 1313391"/>
              <a:gd name="connsiteX8" fmla="*/ 631296 w 1013354"/>
              <a:gd name="connsiteY8" fmla="*/ 329141 h 1313391"/>
              <a:gd name="connsiteX9" fmla="*/ 672571 w 1013354"/>
              <a:gd name="connsiteY9" fmla="*/ 570441 h 1313391"/>
              <a:gd name="connsiteX10" fmla="*/ 688446 w 1013354"/>
              <a:gd name="connsiteY10" fmla="*/ 370416 h 1313391"/>
              <a:gd name="connsiteX11" fmla="*/ 809096 w 1013354"/>
              <a:gd name="connsiteY11" fmla="*/ 370416 h 1313391"/>
              <a:gd name="connsiteX12" fmla="*/ 828146 w 1013354"/>
              <a:gd name="connsiteY12" fmla="*/ 614891 h 1313391"/>
              <a:gd name="connsiteX13" fmla="*/ 859896 w 1013354"/>
              <a:gd name="connsiteY13" fmla="*/ 465666 h 1313391"/>
              <a:gd name="connsiteX14" fmla="*/ 1012296 w 1013354"/>
              <a:gd name="connsiteY14" fmla="*/ 541868 h 1313391"/>
              <a:gd name="connsiteX15" fmla="*/ 974196 w 1013354"/>
              <a:gd name="connsiteY15" fmla="*/ 935566 h 1313391"/>
              <a:gd name="connsiteX16" fmla="*/ 885296 w 1013354"/>
              <a:gd name="connsiteY16" fmla="*/ 1253068 h 1313391"/>
              <a:gd name="connsiteX17" fmla="*/ 374121 w 1013354"/>
              <a:gd name="connsiteY17" fmla="*/ 1313391 h 131339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8696 w 1013354"/>
              <a:gd name="connsiteY2" fmla="*/ 6180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8842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8696 w 1013354"/>
              <a:gd name="connsiteY2" fmla="*/ 6180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8842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8696 w 1013354"/>
              <a:gd name="connsiteY2" fmla="*/ 6180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513821 w 1013354"/>
              <a:gd name="connsiteY7" fmla="*/ 332316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8696 w 1013354"/>
              <a:gd name="connsiteY2" fmla="*/ 6180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59821 w 1013354"/>
              <a:gd name="connsiteY4" fmla="*/ 1005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59821 w 1013354"/>
              <a:gd name="connsiteY4" fmla="*/ 1005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59821 w 1013354"/>
              <a:gd name="connsiteY4" fmla="*/ 1005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72546 w 1013354"/>
              <a:gd name="connsiteY6" fmla="*/ 555625 h 1292225"/>
              <a:gd name="connsiteX7" fmla="*/ 494771 w 1013354"/>
              <a:gd name="connsiteY7" fmla="*/ 301625 h 1292225"/>
              <a:gd name="connsiteX8" fmla="*/ 631296 w 1013354"/>
              <a:gd name="connsiteY8" fmla="*/ 307975 h 1292225"/>
              <a:gd name="connsiteX9" fmla="*/ 672571 w 1013354"/>
              <a:gd name="connsiteY9" fmla="*/ 549275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94771 w 1013354"/>
              <a:gd name="connsiteY7" fmla="*/ 301625 h 1292225"/>
              <a:gd name="connsiteX8" fmla="*/ 631296 w 1013354"/>
              <a:gd name="connsiteY8" fmla="*/ 307975 h 1292225"/>
              <a:gd name="connsiteX9" fmla="*/ 672571 w 1013354"/>
              <a:gd name="connsiteY9" fmla="*/ 549275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94771 w 1013354"/>
              <a:gd name="connsiteY7" fmla="*/ 301625 h 1292225"/>
              <a:gd name="connsiteX8" fmla="*/ 631296 w 1013354"/>
              <a:gd name="connsiteY8" fmla="*/ 307975 h 1292225"/>
              <a:gd name="connsiteX9" fmla="*/ 647171 w 1013354"/>
              <a:gd name="connsiteY9" fmla="*/ 565150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94771 w 1013354"/>
              <a:gd name="connsiteY7" fmla="*/ 301625 h 1292225"/>
              <a:gd name="connsiteX8" fmla="*/ 618596 w 1013354"/>
              <a:gd name="connsiteY8" fmla="*/ 320675 h 1292225"/>
              <a:gd name="connsiteX9" fmla="*/ 647171 w 1013354"/>
              <a:gd name="connsiteY9" fmla="*/ 565150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85246 w 1013354"/>
              <a:gd name="connsiteY7" fmla="*/ 327025 h 1292225"/>
              <a:gd name="connsiteX8" fmla="*/ 618596 w 1013354"/>
              <a:gd name="connsiteY8" fmla="*/ 320675 h 1292225"/>
              <a:gd name="connsiteX9" fmla="*/ 647171 w 1013354"/>
              <a:gd name="connsiteY9" fmla="*/ 565150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85246 w 1013354"/>
              <a:gd name="connsiteY7" fmla="*/ 327025 h 1292225"/>
              <a:gd name="connsiteX8" fmla="*/ 628121 w 1013354"/>
              <a:gd name="connsiteY8" fmla="*/ 346075 h 1292225"/>
              <a:gd name="connsiteX9" fmla="*/ 647171 w 1013354"/>
              <a:gd name="connsiteY9" fmla="*/ 565150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85246 w 1013354"/>
              <a:gd name="connsiteY7" fmla="*/ 327025 h 1292225"/>
              <a:gd name="connsiteX8" fmla="*/ 628121 w 1013354"/>
              <a:gd name="connsiteY8" fmla="*/ 346075 h 1292225"/>
              <a:gd name="connsiteX9" fmla="*/ 647171 w 1013354"/>
              <a:gd name="connsiteY9" fmla="*/ 565150 h 1292225"/>
              <a:gd name="connsiteX10" fmla="*/ 663046 w 1013354"/>
              <a:gd name="connsiteY10" fmla="*/ 365125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85246 w 1013354"/>
              <a:gd name="connsiteY7" fmla="*/ 327025 h 1292225"/>
              <a:gd name="connsiteX8" fmla="*/ 628121 w 1013354"/>
              <a:gd name="connsiteY8" fmla="*/ 346075 h 1292225"/>
              <a:gd name="connsiteX9" fmla="*/ 647171 w 1013354"/>
              <a:gd name="connsiteY9" fmla="*/ 565150 h 1292225"/>
              <a:gd name="connsiteX10" fmla="*/ 663046 w 1013354"/>
              <a:gd name="connsiteY10" fmla="*/ 365125 h 1292225"/>
              <a:gd name="connsiteX11" fmla="*/ 809096 w 1013354"/>
              <a:gd name="connsiteY11" fmla="*/ 3746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85246 w 1013354"/>
              <a:gd name="connsiteY7" fmla="*/ 327025 h 1292225"/>
              <a:gd name="connsiteX8" fmla="*/ 628121 w 1013354"/>
              <a:gd name="connsiteY8" fmla="*/ 346075 h 1292225"/>
              <a:gd name="connsiteX9" fmla="*/ 647171 w 1013354"/>
              <a:gd name="connsiteY9" fmla="*/ 565150 h 1292225"/>
              <a:gd name="connsiteX10" fmla="*/ 663046 w 1013354"/>
              <a:gd name="connsiteY10" fmla="*/ 365125 h 1292225"/>
              <a:gd name="connsiteX11" fmla="*/ 809096 w 1013354"/>
              <a:gd name="connsiteY11" fmla="*/ 374650 h 1292225"/>
              <a:gd name="connsiteX12" fmla="*/ 828146 w 1013354"/>
              <a:gd name="connsiteY12" fmla="*/ 593725 h 1292225"/>
              <a:gd name="connsiteX13" fmla="*/ 878946 w 1013354"/>
              <a:gd name="connsiteY13" fmla="*/ 415925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6529"/>
              <a:gd name="connsiteY0" fmla="*/ 1292225 h 1292225"/>
              <a:gd name="connsiteX1" fmla="*/ 37571 w 1016529"/>
              <a:gd name="connsiteY1" fmla="*/ 733425 h 1292225"/>
              <a:gd name="connsiteX2" fmla="*/ 145521 w 1016529"/>
              <a:gd name="connsiteY2" fmla="*/ 603250 h 1292225"/>
              <a:gd name="connsiteX3" fmla="*/ 285221 w 1016529"/>
              <a:gd name="connsiteY3" fmla="*/ 765175 h 1292225"/>
              <a:gd name="connsiteX4" fmla="*/ 259821 w 1016529"/>
              <a:gd name="connsiteY4" fmla="*/ 73025 h 1292225"/>
              <a:gd name="connsiteX5" fmla="*/ 434446 w 1016529"/>
              <a:gd name="connsiteY5" fmla="*/ 98426 h 1292225"/>
              <a:gd name="connsiteX6" fmla="*/ 457200 w 1016529"/>
              <a:gd name="connsiteY6" fmla="*/ 609600 h 1292225"/>
              <a:gd name="connsiteX7" fmla="*/ 485246 w 1016529"/>
              <a:gd name="connsiteY7" fmla="*/ 327025 h 1292225"/>
              <a:gd name="connsiteX8" fmla="*/ 628121 w 1016529"/>
              <a:gd name="connsiteY8" fmla="*/ 346075 h 1292225"/>
              <a:gd name="connsiteX9" fmla="*/ 647171 w 1016529"/>
              <a:gd name="connsiteY9" fmla="*/ 565150 h 1292225"/>
              <a:gd name="connsiteX10" fmla="*/ 663046 w 1016529"/>
              <a:gd name="connsiteY10" fmla="*/ 365125 h 1292225"/>
              <a:gd name="connsiteX11" fmla="*/ 809096 w 1016529"/>
              <a:gd name="connsiteY11" fmla="*/ 374650 h 1292225"/>
              <a:gd name="connsiteX12" fmla="*/ 828146 w 1016529"/>
              <a:gd name="connsiteY12" fmla="*/ 593725 h 1292225"/>
              <a:gd name="connsiteX13" fmla="*/ 878946 w 1016529"/>
              <a:gd name="connsiteY13" fmla="*/ 415925 h 1292225"/>
              <a:gd name="connsiteX14" fmla="*/ 1015471 w 1016529"/>
              <a:gd name="connsiteY14" fmla="*/ 587377 h 1292225"/>
              <a:gd name="connsiteX15" fmla="*/ 974196 w 1016529"/>
              <a:gd name="connsiteY15" fmla="*/ 914400 h 1292225"/>
              <a:gd name="connsiteX16" fmla="*/ 885296 w 1016529"/>
              <a:gd name="connsiteY16" fmla="*/ 1231902 h 1292225"/>
              <a:gd name="connsiteX17" fmla="*/ 374121 w 1016529"/>
              <a:gd name="connsiteY17" fmla="*/ 1292225 h 1292225"/>
              <a:gd name="connsiteX0" fmla="*/ 374121 w 1032404"/>
              <a:gd name="connsiteY0" fmla="*/ 1292225 h 1292225"/>
              <a:gd name="connsiteX1" fmla="*/ 37571 w 1032404"/>
              <a:gd name="connsiteY1" fmla="*/ 733425 h 1292225"/>
              <a:gd name="connsiteX2" fmla="*/ 145521 w 1032404"/>
              <a:gd name="connsiteY2" fmla="*/ 603250 h 1292225"/>
              <a:gd name="connsiteX3" fmla="*/ 285221 w 1032404"/>
              <a:gd name="connsiteY3" fmla="*/ 765175 h 1292225"/>
              <a:gd name="connsiteX4" fmla="*/ 259821 w 1032404"/>
              <a:gd name="connsiteY4" fmla="*/ 73025 h 1292225"/>
              <a:gd name="connsiteX5" fmla="*/ 434446 w 1032404"/>
              <a:gd name="connsiteY5" fmla="*/ 98426 h 1292225"/>
              <a:gd name="connsiteX6" fmla="*/ 457200 w 1032404"/>
              <a:gd name="connsiteY6" fmla="*/ 609600 h 1292225"/>
              <a:gd name="connsiteX7" fmla="*/ 485246 w 1032404"/>
              <a:gd name="connsiteY7" fmla="*/ 327025 h 1292225"/>
              <a:gd name="connsiteX8" fmla="*/ 628121 w 1032404"/>
              <a:gd name="connsiteY8" fmla="*/ 346075 h 1292225"/>
              <a:gd name="connsiteX9" fmla="*/ 647171 w 1032404"/>
              <a:gd name="connsiteY9" fmla="*/ 565150 h 1292225"/>
              <a:gd name="connsiteX10" fmla="*/ 663046 w 1032404"/>
              <a:gd name="connsiteY10" fmla="*/ 365125 h 1292225"/>
              <a:gd name="connsiteX11" fmla="*/ 809096 w 1032404"/>
              <a:gd name="connsiteY11" fmla="*/ 374650 h 1292225"/>
              <a:gd name="connsiteX12" fmla="*/ 828146 w 1032404"/>
              <a:gd name="connsiteY12" fmla="*/ 593725 h 1292225"/>
              <a:gd name="connsiteX13" fmla="*/ 878946 w 1032404"/>
              <a:gd name="connsiteY13" fmla="*/ 415925 h 1292225"/>
              <a:gd name="connsiteX14" fmla="*/ 1015471 w 1032404"/>
              <a:gd name="connsiteY14" fmla="*/ 587377 h 1292225"/>
              <a:gd name="connsiteX15" fmla="*/ 974196 w 1032404"/>
              <a:gd name="connsiteY15" fmla="*/ 914400 h 1292225"/>
              <a:gd name="connsiteX16" fmla="*/ 885296 w 1032404"/>
              <a:gd name="connsiteY16" fmla="*/ 1231902 h 1292225"/>
              <a:gd name="connsiteX17" fmla="*/ 374121 w 1032404"/>
              <a:gd name="connsiteY17" fmla="*/ 1292225 h 1292225"/>
              <a:gd name="connsiteX0" fmla="*/ 374121 w 1019704"/>
              <a:gd name="connsiteY0" fmla="*/ 1292225 h 1292225"/>
              <a:gd name="connsiteX1" fmla="*/ 37571 w 1019704"/>
              <a:gd name="connsiteY1" fmla="*/ 733425 h 1292225"/>
              <a:gd name="connsiteX2" fmla="*/ 145521 w 1019704"/>
              <a:gd name="connsiteY2" fmla="*/ 603250 h 1292225"/>
              <a:gd name="connsiteX3" fmla="*/ 285221 w 1019704"/>
              <a:gd name="connsiteY3" fmla="*/ 765175 h 1292225"/>
              <a:gd name="connsiteX4" fmla="*/ 259821 w 1019704"/>
              <a:gd name="connsiteY4" fmla="*/ 73025 h 1292225"/>
              <a:gd name="connsiteX5" fmla="*/ 434446 w 1019704"/>
              <a:gd name="connsiteY5" fmla="*/ 98426 h 1292225"/>
              <a:gd name="connsiteX6" fmla="*/ 457200 w 1019704"/>
              <a:gd name="connsiteY6" fmla="*/ 609600 h 1292225"/>
              <a:gd name="connsiteX7" fmla="*/ 485246 w 1019704"/>
              <a:gd name="connsiteY7" fmla="*/ 327025 h 1292225"/>
              <a:gd name="connsiteX8" fmla="*/ 628121 w 1019704"/>
              <a:gd name="connsiteY8" fmla="*/ 346075 h 1292225"/>
              <a:gd name="connsiteX9" fmla="*/ 647171 w 1019704"/>
              <a:gd name="connsiteY9" fmla="*/ 565150 h 1292225"/>
              <a:gd name="connsiteX10" fmla="*/ 663046 w 1019704"/>
              <a:gd name="connsiteY10" fmla="*/ 365125 h 1292225"/>
              <a:gd name="connsiteX11" fmla="*/ 809096 w 1019704"/>
              <a:gd name="connsiteY11" fmla="*/ 374650 h 1292225"/>
              <a:gd name="connsiteX12" fmla="*/ 828146 w 1019704"/>
              <a:gd name="connsiteY12" fmla="*/ 593725 h 1292225"/>
              <a:gd name="connsiteX13" fmla="*/ 878946 w 1019704"/>
              <a:gd name="connsiteY13" fmla="*/ 415925 h 1292225"/>
              <a:gd name="connsiteX14" fmla="*/ 1002771 w 1019704"/>
              <a:gd name="connsiteY14" fmla="*/ 558802 h 1292225"/>
              <a:gd name="connsiteX15" fmla="*/ 974196 w 1019704"/>
              <a:gd name="connsiteY15" fmla="*/ 914400 h 1292225"/>
              <a:gd name="connsiteX16" fmla="*/ 885296 w 1019704"/>
              <a:gd name="connsiteY16" fmla="*/ 1231902 h 1292225"/>
              <a:gd name="connsiteX17" fmla="*/ 374121 w 1019704"/>
              <a:gd name="connsiteY17" fmla="*/ 1292225 h 1292225"/>
              <a:gd name="connsiteX0" fmla="*/ 374121 w 1019704"/>
              <a:gd name="connsiteY0" fmla="*/ 1292225 h 1292225"/>
              <a:gd name="connsiteX1" fmla="*/ 37571 w 1019704"/>
              <a:gd name="connsiteY1" fmla="*/ 733425 h 1292225"/>
              <a:gd name="connsiteX2" fmla="*/ 145521 w 1019704"/>
              <a:gd name="connsiteY2" fmla="*/ 603250 h 1292225"/>
              <a:gd name="connsiteX3" fmla="*/ 285221 w 1019704"/>
              <a:gd name="connsiteY3" fmla="*/ 765175 h 1292225"/>
              <a:gd name="connsiteX4" fmla="*/ 259821 w 1019704"/>
              <a:gd name="connsiteY4" fmla="*/ 73025 h 1292225"/>
              <a:gd name="connsiteX5" fmla="*/ 434446 w 1019704"/>
              <a:gd name="connsiteY5" fmla="*/ 98426 h 1292225"/>
              <a:gd name="connsiteX6" fmla="*/ 457200 w 1019704"/>
              <a:gd name="connsiteY6" fmla="*/ 609600 h 1292225"/>
              <a:gd name="connsiteX7" fmla="*/ 485246 w 1019704"/>
              <a:gd name="connsiteY7" fmla="*/ 327025 h 1292225"/>
              <a:gd name="connsiteX8" fmla="*/ 628121 w 1019704"/>
              <a:gd name="connsiteY8" fmla="*/ 346075 h 1292225"/>
              <a:gd name="connsiteX9" fmla="*/ 647171 w 1019704"/>
              <a:gd name="connsiteY9" fmla="*/ 565150 h 1292225"/>
              <a:gd name="connsiteX10" fmla="*/ 663046 w 1019704"/>
              <a:gd name="connsiteY10" fmla="*/ 365125 h 1292225"/>
              <a:gd name="connsiteX11" fmla="*/ 809096 w 1019704"/>
              <a:gd name="connsiteY11" fmla="*/ 374650 h 1292225"/>
              <a:gd name="connsiteX12" fmla="*/ 828146 w 1019704"/>
              <a:gd name="connsiteY12" fmla="*/ 593725 h 1292225"/>
              <a:gd name="connsiteX13" fmla="*/ 878946 w 1019704"/>
              <a:gd name="connsiteY13" fmla="*/ 415925 h 1292225"/>
              <a:gd name="connsiteX14" fmla="*/ 1002771 w 1019704"/>
              <a:gd name="connsiteY14" fmla="*/ 558802 h 1292225"/>
              <a:gd name="connsiteX15" fmla="*/ 974196 w 1019704"/>
              <a:gd name="connsiteY15" fmla="*/ 914400 h 1292225"/>
              <a:gd name="connsiteX16" fmla="*/ 885296 w 1019704"/>
              <a:gd name="connsiteY16" fmla="*/ 1231902 h 1292225"/>
              <a:gd name="connsiteX17" fmla="*/ 374121 w 1019704"/>
              <a:gd name="connsiteY17" fmla="*/ 1292225 h 1292225"/>
              <a:gd name="connsiteX0" fmla="*/ 374121 w 1016529"/>
              <a:gd name="connsiteY0" fmla="*/ 1292225 h 1292225"/>
              <a:gd name="connsiteX1" fmla="*/ 37571 w 1016529"/>
              <a:gd name="connsiteY1" fmla="*/ 733425 h 1292225"/>
              <a:gd name="connsiteX2" fmla="*/ 145521 w 1016529"/>
              <a:gd name="connsiteY2" fmla="*/ 603250 h 1292225"/>
              <a:gd name="connsiteX3" fmla="*/ 285221 w 1016529"/>
              <a:gd name="connsiteY3" fmla="*/ 765175 h 1292225"/>
              <a:gd name="connsiteX4" fmla="*/ 259821 w 1016529"/>
              <a:gd name="connsiteY4" fmla="*/ 73025 h 1292225"/>
              <a:gd name="connsiteX5" fmla="*/ 434446 w 1016529"/>
              <a:gd name="connsiteY5" fmla="*/ 98426 h 1292225"/>
              <a:gd name="connsiteX6" fmla="*/ 457200 w 1016529"/>
              <a:gd name="connsiteY6" fmla="*/ 609600 h 1292225"/>
              <a:gd name="connsiteX7" fmla="*/ 485246 w 1016529"/>
              <a:gd name="connsiteY7" fmla="*/ 327025 h 1292225"/>
              <a:gd name="connsiteX8" fmla="*/ 628121 w 1016529"/>
              <a:gd name="connsiteY8" fmla="*/ 346075 h 1292225"/>
              <a:gd name="connsiteX9" fmla="*/ 647171 w 1016529"/>
              <a:gd name="connsiteY9" fmla="*/ 565150 h 1292225"/>
              <a:gd name="connsiteX10" fmla="*/ 663046 w 1016529"/>
              <a:gd name="connsiteY10" fmla="*/ 365125 h 1292225"/>
              <a:gd name="connsiteX11" fmla="*/ 809096 w 1016529"/>
              <a:gd name="connsiteY11" fmla="*/ 374650 h 1292225"/>
              <a:gd name="connsiteX12" fmla="*/ 828146 w 1016529"/>
              <a:gd name="connsiteY12" fmla="*/ 593725 h 1292225"/>
              <a:gd name="connsiteX13" fmla="*/ 878946 w 1016529"/>
              <a:gd name="connsiteY13" fmla="*/ 415925 h 1292225"/>
              <a:gd name="connsiteX14" fmla="*/ 999596 w 1016529"/>
              <a:gd name="connsiteY14" fmla="*/ 581027 h 1292225"/>
              <a:gd name="connsiteX15" fmla="*/ 974196 w 1016529"/>
              <a:gd name="connsiteY15" fmla="*/ 914400 h 1292225"/>
              <a:gd name="connsiteX16" fmla="*/ 885296 w 1016529"/>
              <a:gd name="connsiteY16" fmla="*/ 1231902 h 1292225"/>
              <a:gd name="connsiteX17" fmla="*/ 374121 w 1016529"/>
              <a:gd name="connsiteY17" fmla="*/ 1292225 h 1292225"/>
              <a:gd name="connsiteX0" fmla="*/ 374121 w 1007004"/>
              <a:gd name="connsiteY0" fmla="*/ 1292225 h 1292225"/>
              <a:gd name="connsiteX1" fmla="*/ 37571 w 1007004"/>
              <a:gd name="connsiteY1" fmla="*/ 733425 h 1292225"/>
              <a:gd name="connsiteX2" fmla="*/ 145521 w 1007004"/>
              <a:gd name="connsiteY2" fmla="*/ 603250 h 1292225"/>
              <a:gd name="connsiteX3" fmla="*/ 285221 w 1007004"/>
              <a:gd name="connsiteY3" fmla="*/ 765175 h 1292225"/>
              <a:gd name="connsiteX4" fmla="*/ 259821 w 1007004"/>
              <a:gd name="connsiteY4" fmla="*/ 73025 h 1292225"/>
              <a:gd name="connsiteX5" fmla="*/ 434446 w 1007004"/>
              <a:gd name="connsiteY5" fmla="*/ 98426 h 1292225"/>
              <a:gd name="connsiteX6" fmla="*/ 457200 w 1007004"/>
              <a:gd name="connsiteY6" fmla="*/ 609600 h 1292225"/>
              <a:gd name="connsiteX7" fmla="*/ 485246 w 1007004"/>
              <a:gd name="connsiteY7" fmla="*/ 327025 h 1292225"/>
              <a:gd name="connsiteX8" fmla="*/ 628121 w 1007004"/>
              <a:gd name="connsiteY8" fmla="*/ 346075 h 1292225"/>
              <a:gd name="connsiteX9" fmla="*/ 647171 w 1007004"/>
              <a:gd name="connsiteY9" fmla="*/ 565150 h 1292225"/>
              <a:gd name="connsiteX10" fmla="*/ 663046 w 1007004"/>
              <a:gd name="connsiteY10" fmla="*/ 365125 h 1292225"/>
              <a:gd name="connsiteX11" fmla="*/ 809096 w 1007004"/>
              <a:gd name="connsiteY11" fmla="*/ 374650 h 1292225"/>
              <a:gd name="connsiteX12" fmla="*/ 828146 w 1007004"/>
              <a:gd name="connsiteY12" fmla="*/ 593725 h 1292225"/>
              <a:gd name="connsiteX13" fmla="*/ 878946 w 1007004"/>
              <a:gd name="connsiteY13" fmla="*/ 415925 h 1292225"/>
              <a:gd name="connsiteX14" fmla="*/ 999596 w 1007004"/>
              <a:gd name="connsiteY14" fmla="*/ 581027 h 1292225"/>
              <a:gd name="connsiteX15" fmla="*/ 974196 w 1007004"/>
              <a:gd name="connsiteY15" fmla="*/ 914400 h 1292225"/>
              <a:gd name="connsiteX16" fmla="*/ 885296 w 1007004"/>
              <a:gd name="connsiteY16" fmla="*/ 1231902 h 1292225"/>
              <a:gd name="connsiteX17" fmla="*/ 374121 w 1007004"/>
              <a:gd name="connsiteY17" fmla="*/ 1292225 h 1292225"/>
              <a:gd name="connsiteX0" fmla="*/ 374121 w 1001713"/>
              <a:gd name="connsiteY0" fmla="*/ 1292225 h 1292225"/>
              <a:gd name="connsiteX1" fmla="*/ 37571 w 1001713"/>
              <a:gd name="connsiteY1" fmla="*/ 733425 h 1292225"/>
              <a:gd name="connsiteX2" fmla="*/ 145521 w 1001713"/>
              <a:gd name="connsiteY2" fmla="*/ 603250 h 1292225"/>
              <a:gd name="connsiteX3" fmla="*/ 285221 w 1001713"/>
              <a:gd name="connsiteY3" fmla="*/ 765175 h 1292225"/>
              <a:gd name="connsiteX4" fmla="*/ 259821 w 1001713"/>
              <a:gd name="connsiteY4" fmla="*/ 73025 h 1292225"/>
              <a:gd name="connsiteX5" fmla="*/ 434446 w 1001713"/>
              <a:gd name="connsiteY5" fmla="*/ 98426 h 1292225"/>
              <a:gd name="connsiteX6" fmla="*/ 457200 w 1001713"/>
              <a:gd name="connsiteY6" fmla="*/ 609600 h 1292225"/>
              <a:gd name="connsiteX7" fmla="*/ 485246 w 1001713"/>
              <a:gd name="connsiteY7" fmla="*/ 327025 h 1292225"/>
              <a:gd name="connsiteX8" fmla="*/ 628121 w 1001713"/>
              <a:gd name="connsiteY8" fmla="*/ 346075 h 1292225"/>
              <a:gd name="connsiteX9" fmla="*/ 647171 w 1001713"/>
              <a:gd name="connsiteY9" fmla="*/ 565150 h 1292225"/>
              <a:gd name="connsiteX10" fmla="*/ 663046 w 1001713"/>
              <a:gd name="connsiteY10" fmla="*/ 365125 h 1292225"/>
              <a:gd name="connsiteX11" fmla="*/ 809096 w 1001713"/>
              <a:gd name="connsiteY11" fmla="*/ 374650 h 1292225"/>
              <a:gd name="connsiteX12" fmla="*/ 828146 w 1001713"/>
              <a:gd name="connsiteY12" fmla="*/ 593725 h 1292225"/>
              <a:gd name="connsiteX13" fmla="*/ 878946 w 1001713"/>
              <a:gd name="connsiteY13" fmla="*/ 415925 h 1292225"/>
              <a:gd name="connsiteX14" fmla="*/ 999596 w 1001713"/>
              <a:gd name="connsiteY14" fmla="*/ 581027 h 1292225"/>
              <a:gd name="connsiteX15" fmla="*/ 974196 w 1001713"/>
              <a:gd name="connsiteY15" fmla="*/ 914400 h 1292225"/>
              <a:gd name="connsiteX16" fmla="*/ 885296 w 1001713"/>
              <a:gd name="connsiteY16" fmla="*/ 1231902 h 1292225"/>
              <a:gd name="connsiteX17" fmla="*/ 374121 w 1001713"/>
              <a:gd name="connsiteY17" fmla="*/ 1292225 h 1292225"/>
              <a:gd name="connsiteX0" fmla="*/ 374121 w 1001713"/>
              <a:gd name="connsiteY0" fmla="*/ 1292225 h 1292225"/>
              <a:gd name="connsiteX1" fmla="*/ 37571 w 1001713"/>
              <a:gd name="connsiteY1" fmla="*/ 733425 h 1292225"/>
              <a:gd name="connsiteX2" fmla="*/ 145521 w 1001713"/>
              <a:gd name="connsiteY2" fmla="*/ 603250 h 1292225"/>
              <a:gd name="connsiteX3" fmla="*/ 285221 w 1001713"/>
              <a:gd name="connsiteY3" fmla="*/ 765175 h 1292225"/>
              <a:gd name="connsiteX4" fmla="*/ 259821 w 1001713"/>
              <a:gd name="connsiteY4" fmla="*/ 73025 h 1292225"/>
              <a:gd name="connsiteX5" fmla="*/ 450321 w 1001713"/>
              <a:gd name="connsiteY5" fmla="*/ 117476 h 1292225"/>
              <a:gd name="connsiteX6" fmla="*/ 457200 w 1001713"/>
              <a:gd name="connsiteY6" fmla="*/ 609600 h 1292225"/>
              <a:gd name="connsiteX7" fmla="*/ 485246 w 1001713"/>
              <a:gd name="connsiteY7" fmla="*/ 327025 h 1292225"/>
              <a:gd name="connsiteX8" fmla="*/ 628121 w 1001713"/>
              <a:gd name="connsiteY8" fmla="*/ 346075 h 1292225"/>
              <a:gd name="connsiteX9" fmla="*/ 647171 w 1001713"/>
              <a:gd name="connsiteY9" fmla="*/ 565150 h 1292225"/>
              <a:gd name="connsiteX10" fmla="*/ 663046 w 1001713"/>
              <a:gd name="connsiteY10" fmla="*/ 365125 h 1292225"/>
              <a:gd name="connsiteX11" fmla="*/ 809096 w 1001713"/>
              <a:gd name="connsiteY11" fmla="*/ 374650 h 1292225"/>
              <a:gd name="connsiteX12" fmla="*/ 828146 w 1001713"/>
              <a:gd name="connsiteY12" fmla="*/ 593725 h 1292225"/>
              <a:gd name="connsiteX13" fmla="*/ 878946 w 1001713"/>
              <a:gd name="connsiteY13" fmla="*/ 415925 h 1292225"/>
              <a:gd name="connsiteX14" fmla="*/ 999596 w 1001713"/>
              <a:gd name="connsiteY14" fmla="*/ 581027 h 1292225"/>
              <a:gd name="connsiteX15" fmla="*/ 974196 w 1001713"/>
              <a:gd name="connsiteY15" fmla="*/ 914400 h 1292225"/>
              <a:gd name="connsiteX16" fmla="*/ 885296 w 1001713"/>
              <a:gd name="connsiteY16" fmla="*/ 1231902 h 1292225"/>
              <a:gd name="connsiteX17" fmla="*/ 374121 w 1001713"/>
              <a:gd name="connsiteY17" fmla="*/ 1292225 h 1292225"/>
              <a:gd name="connsiteX0" fmla="*/ 374121 w 1001713"/>
              <a:gd name="connsiteY0" fmla="*/ 1282700 h 1282700"/>
              <a:gd name="connsiteX1" fmla="*/ 37571 w 1001713"/>
              <a:gd name="connsiteY1" fmla="*/ 723900 h 1282700"/>
              <a:gd name="connsiteX2" fmla="*/ 145521 w 1001713"/>
              <a:gd name="connsiteY2" fmla="*/ 593725 h 1282700"/>
              <a:gd name="connsiteX3" fmla="*/ 285221 w 1001713"/>
              <a:gd name="connsiteY3" fmla="*/ 755650 h 1282700"/>
              <a:gd name="connsiteX4" fmla="*/ 294746 w 1001713"/>
              <a:gd name="connsiteY4" fmla="*/ 73025 h 1282700"/>
              <a:gd name="connsiteX5" fmla="*/ 450321 w 1001713"/>
              <a:gd name="connsiteY5" fmla="*/ 107951 h 1282700"/>
              <a:gd name="connsiteX6" fmla="*/ 457200 w 1001713"/>
              <a:gd name="connsiteY6" fmla="*/ 600075 h 1282700"/>
              <a:gd name="connsiteX7" fmla="*/ 485246 w 1001713"/>
              <a:gd name="connsiteY7" fmla="*/ 317500 h 1282700"/>
              <a:gd name="connsiteX8" fmla="*/ 628121 w 1001713"/>
              <a:gd name="connsiteY8" fmla="*/ 336550 h 1282700"/>
              <a:gd name="connsiteX9" fmla="*/ 647171 w 1001713"/>
              <a:gd name="connsiteY9" fmla="*/ 555625 h 1282700"/>
              <a:gd name="connsiteX10" fmla="*/ 663046 w 1001713"/>
              <a:gd name="connsiteY10" fmla="*/ 355600 h 1282700"/>
              <a:gd name="connsiteX11" fmla="*/ 809096 w 1001713"/>
              <a:gd name="connsiteY11" fmla="*/ 365125 h 1282700"/>
              <a:gd name="connsiteX12" fmla="*/ 828146 w 1001713"/>
              <a:gd name="connsiteY12" fmla="*/ 584200 h 1282700"/>
              <a:gd name="connsiteX13" fmla="*/ 878946 w 1001713"/>
              <a:gd name="connsiteY13" fmla="*/ 406400 h 1282700"/>
              <a:gd name="connsiteX14" fmla="*/ 999596 w 1001713"/>
              <a:gd name="connsiteY14" fmla="*/ 571502 h 1282700"/>
              <a:gd name="connsiteX15" fmla="*/ 974196 w 1001713"/>
              <a:gd name="connsiteY15" fmla="*/ 904875 h 1282700"/>
              <a:gd name="connsiteX16" fmla="*/ 885296 w 1001713"/>
              <a:gd name="connsiteY16" fmla="*/ 1222377 h 1282700"/>
              <a:gd name="connsiteX17" fmla="*/ 374121 w 1001713"/>
              <a:gd name="connsiteY17" fmla="*/ 128270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01713" h="1282700">
                <a:moveTo>
                  <a:pt x="374121" y="1282700"/>
                </a:moveTo>
                <a:cubicBezTo>
                  <a:pt x="303742" y="1114954"/>
                  <a:pt x="167217" y="821796"/>
                  <a:pt x="37571" y="723900"/>
                </a:cubicBezTo>
                <a:cubicBezTo>
                  <a:pt x="0" y="606954"/>
                  <a:pt x="104246" y="588433"/>
                  <a:pt x="145521" y="593725"/>
                </a:cubicBezTo>
                <a:cubicBezTo>
                  <a:pt x="186796" y="599017"/>
                  <a:pt x="197909" y="642937"/>
                  <a:pt x="285221" y="755650"/>
                </a:cubicBezTo>
                <a:cubicBezTo>
                  <a:pt x="271463" y="663046"/>
                  <a:pt x="277284" y="203200"/>
                  <a:pt x="294746" y="73025"/>
                </a:cubicBezTo>
                <a:cubicBezTo>
                  <a:pt x="328084" y="0"/>
                  <a:pt x="420159" y="23284"/>
                  <a:pt x="450321" y="107951"/>
                </a:cubicBezTo>
                <a:cubicBezTo>
                  <a:pt x="451909" y="237068"/>
                  <a:pt x="451379" y="565150"/>
                  <a:pt x="457200" y="600075"/>
                </a:cubicBezTo>
                <a:cubicBezTo>
                  <a:pt x="463021" y="635000"/>
                  <a:pt x="458788" y="358775"/>
                  <a:pt x="485246" y="317500"/>
                </a:cubicBezTo>
                <a:cubicBezTo>
                  <a:pt x="533929" y="269875"/>
                  <a:pt x="601134" y="296863"/>
                  <a:pt x="628121" y="336550"/>
                </a:cubicBezTo>
                <a:cubicBezTo>
                  <a:pt x="655109" y="376238"/>
                  <a:pt x="641350" y="552450"/>
                  <a:pt x="647171" y="555625"/>
                </a:cubicBezTo>
                <a:cubicBezTo>
                  <a:pt x="652992" y="558800"/>
                  <a:pt x="636059" y="387350"/>
                  <a:pt x="663046" y="355600"/>
                </a:cubicBezTo>
                <a:cubicBezTo>
                  <a:pt x="690033" y="323850"/>
                  <a:pt x="781579" y="327025"/>
                  <a:pt x="809096" y="365125"/>
                </a:cubicBezTo>
                <a:cubicBezTo>
                  <a:pt x="836613" y="403225"/>
                  <a:pt x="816504" y="577321"/>
                  <a:pt x="828146" y="584200"/>
                </a:cubicBezTo>
                <a:cubicBezTo>
                  <a:pt x="839788" y="591079"/>
                  <a:pt x="844021" y="418042"/>
                  <a:pt x="878946" y="406400"/>
                </a:cubicBezTo>
                <a:cubicBezTo>
                  <a:pt x="974196" y="382058"/>
                  <a:pt x="1001713" y="508531"/>
                  <a:pt x="999596" y="571502"/>
                </a:cubicBezTo>
                <a:cubicBezTo>
                  <a:pt x="987954" y="736073"/>
                  <a:pt x="999596" y="786871"/>
                  <a:pt x="974196" y="904875"/>
                </a:cubicBezTo>
                <a:cubicBezTo>
                  <a:pt x="958321" y="1007004"/>
                  <a:pt x="934082" y="1035094"/>
                  <a:pt x="885296" y="1222377"/>
                </a:cubicBezTo>
                <a:cubicBezTo>
                  <a:pt x="795867" y="1256773"/>
                  <a:pt x="603250" y="1272646"/>
                  <a:pt x="374121" y="1282700"/>
                </a:cubicBezTo>
                <a:close/>
              </a:path>
            </a:pathLst>
          </a:custGeom>
          <a:noFill/>
          <a:ln w="28575" cmpd="sng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Oval Callout 1"/>
          <p:cNvSpPr/>
          <p:nvPr userDrawn="1"/>
        </p:nvSpPr>
        <p:spPr>
          <a:xfrm>
            <a:off x="6919539" y="1202432"/>
            <a:ext cx="1004888" cy="698500"/>
          </a:xfrm>
          <a:prstGeom prst="wedgeEllipseCallout">
            <a:avLst>
              <a:gd name="adj1" fmla="val 37591"/>
              <a:gd name="adj2" fmla="val 78881"/>
            </a:avLst>
          </a:prstGeom>
          <a:noFill/>
          <a:ln w="28575">
            <a:solidFill>
              <a:srgbClr val="FFCC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1" name="Group 239"/>
          <p:cNvGrpSpPr>
            <a:grpSpLocks noChangeAspect="1"/>
          </p:cNvGrpSpPr>
          <p:nvPr userDrawn="1"/>
        </p:nvGrpSpPr>
        <p:grpSpPr>
          <a:xfrm rot="19737339">
            <a:off x="5418615" y="295055"/>
            <a:ext cx="632172" cy="790214"/>
            <a:chOff x="838199" y="3733801"/>
            <a:chExt cx="489888" cy="457200"/>
          </a:xfrm>
          <a:noFill/>
        </p:grpSpPr>
        <p:sp>
          <p:nvSpPr>
            <p:cNvPr id="32" name="Rounded Rectangle 2"/>
            <p:cNvSpPr/>
            <p:nvPr/>
          </p:nvSpPr>
          <p:spPr>
            <a:xfrm rot="4777577">
              <a:off x="781664" y="3790336"/>
              <a:ext cx="457200" cy="344129"/>
            </a:xfrm>
            <a:prstGeom prst="roundRect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3" name="Rounded Rectangle 3"/>
            <p:cNvSpPr/>
            <p:nvPr/>
          </p:nvSpPr>
          <p:spPr>
            <a:xfrm rot="4777577">
              <a:off x="846978" y="3839497"/>
              <a:ext cx="326572" cy="245807"/>
            </a:xfrm>
            <a:prstGeom prst="roundRect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4" name="Diagonal Stripe 4"/>
            <p:cNvSpPr/>
            <p:nvPr/>
          </p:nvSpPr>
          <p:spPr>
            <a:xfrm rot="12011087" flipV="1">
              <a:off x="997034" y="3940359"/>
              <a:ext cx="331053" cy="96218"/>
            </a:xfrm>
            <a:prstGeom prst="diagStripe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 4"/>
          <p:cNvGrpSpPr/>
          <p:nvPr userDrawn="1"/>
        </p:nvGrpSpPr>
        <p:grpSpPr>
          <a:xfrm>
            <a:off x="6442347" y="2132856"/>
            <a:ext cx="762000" cy="762000"/>
            <a:chOff x="1524000" y="4191000"/>
            <a:chExt cx="1600200" cy="1524000"/>
          </a:xfrm>
          <a:noFill/>
        </p:grpSpPr>
        <p:sp>
          <p:nvSpPr>
            <p:cNvPr id="36" name="Rounded Rectangle 5"/>
            <p:cNvSpPr/>
            <p:nvPr/>
          </p:nvSpPr>
          <p:spPr>
            <a:xfrm>
              <a:off x="1524000" y="4191000"/>
              <a:ext cx="1600200" cy="1524000"/>
            </a:xfrm>
            <a:prstGeom prst="roundRect">
              <a:avLst/>
            </a:prstGeom>
            <a:grpFill/>
            <a:ln w="28575">
              <a:solidFill>
                <a:srgbClr val="0066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800">
                <a:solidFill>
                  <a:srgbClr val="66FFFF"/>
                </a:solidFill>
              </a:endParaRPr>
            </a:p>
          </p:txBody>
        </p:sp>
        <p:sp>
          <p:nvSpPr>
            <p:cNvPr id="37" name="Rounded Rectangle 6"/>
            <p:cNvSpPr/>
            <p:nvPr/>
          </p:nvSpPr>
          <p:spPr>
            <a:xfrm>
              <a:off x="1828800" y="4343400"/>
              <a:ext cx="990600" cy="1066800"/>
            </a:xfrm>
            <a:prstGeom prst="roundRect">
              <a:avLst/>
            </a:prstGeom>
            <a:grpFill/>
            <a:ln w="28575">
              <a:solidFill>
                <a:srgbClr val="0066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2800" dirty="0">
                  <a:solidFill>
                    <a:srgbClr val="0066FF"/>
                  </a:solidFill>
                  <a:latin typeface="Arial" pitchFamily="34" charset="0"/>
                  <a:cs typeface="Arial" pitchFamily="34" charset="0"/>
                </a:rPr>
                <a:t>A</a:t>
              </a:r>
              <a:endParaRPr lang="en-US" sz="2800" dirty="0">
                <a:solidFill>
                  <a:srgbClr val="0066FF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8" name="Rectangle 3"/>
          <p:cNvSpPr txBox="1">
            <a:spLocks noChangeArrowheads="1"/>
          </p:cNvSpPr>
          <p:nvPr userDrawn="1"/>
        </p:nvSpPr>
        <p:spPr bwMode="auto">
          <a:xfrm>
            <a:off x="6516216" y="6226175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  <a:defRPr/>
            </a:pPr>
            <a:r>
              <a:rPr lang="pt-BR" sz="23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Barbosa e </a:t>
            </a:r>
            <a:r>
              <a:rPr lang="pt-BR" sz="23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Silva </a:t>
            </a:r>
            <a:r>
              <a:rPr lang="pt-BR" sz="23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2010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63217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334000"/>
            <a:ext cx="5791200" cy="1066800"/>
          </a:xfr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 marL="0" indent="0" algn="l">
              <a:buNone/>
              <a:def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estilo do subtítulo mestre</a:t>
            </a:r>
            <a:endParaRPr lang="en-US" dirty="0"/>
          </a:p>
        </p:txBody>
      </p:sp>
      <p:grpSp>
        <p:nvGrpSpPr>
          <p:cNvPr id="39" name="Group 208"/>
          <p:cNvGrpSpPr>
            <a:grpSpLocks noChangeAspect="1"/>
          </p:cNvGrpSpPr>
          <p:nvPr userDrawn="1"/>
        </p:nvGrpSpPr>
        <p:grpSpPr>
          <a:xfrm rot="2700000">
            <a:off x="6271452" y="751330"/>
            <a:ext cx="510230" cy="831428"/>
            <a:chOff x="4625052" y="3796473"/>
            <a:chExt cx="130906" cy="211400"/>
          </a:xfrm>
          <a:noFill/>
        </p:grpSpPr>
        <p:sp>
          <p:nvSpPr>
            <p:cNvPr id="40" name="Rounded Rectangle 2"/>
            <p:cNvSpPr/>
            <p:nvPr/>
          </p:nvSpPr>
          <p:spPr>
            <a:xfrm rot="3592972">
              <a:off x="4588073" y="3839987"/>
              <a:ext cx="211400" cy="124371"/>
            </a:xfrm>
            <a:prstGeom prst="roundRect">
              <a:avLst/>
            </a:prstGeom>
            <a:grpFill/>
            <a:ln w="2857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1" name="Rounded Rectangle 3"/>
            <p:cNvSpPr/>
            <p:nvPr/>
          </p:nvSpPr>
          <p:spPr>
            <a:xfrm rot="3592972">
              <a:off x="4631828" y="3814607"/>
              <a:ext cx="75285" cy="88837"/>
            </a:xfrm>
            <a:prstGeom prst="roundRect">
              <a:avLst/>
            </a:prstGeom>
            <a:grpFill/>
            <a:ln w="2857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42" name="Freeform 1"/>
          <p:cNvSpPr/>
          <p:nvPr userDrawn="1"/>
        </p:nvSpPr>
        <p:spPr>
          <a:xfrm rot="900000">
            <a:off x="5612152" y="2501351"/>
            <a:ext cx="717875" cy="729944"/>
          </a:xfrm>
          <a:custGeom>
            <a:avLst/>
            <a:gdLst>
              <a:gd name="connsiteX0" fmla="*/ 0 w 621507"/>
              <a:gd name="connsiteY0" fmla="*/ 0 h 631032"/>
              <a:gd name="connsiteX1" fmla="*/ 604838 w 621507"/>
              <a:gd name="connsiteY1" fmla="*/ 278607 h 631032"/>
              <a:gd name="connsiteX2" fmla="*/ 426244 w 621507"/>
              <a:gd name="connsiteY2" fmla="*/ 376238 h 631032"/>
              <a:gd name="connsiteX3" fmla="*/ 621507 w 621507"/>
              <a:gd name="connsiteY3" fmla="*/ 576263 h 631032"/>
              <a:gd name="connsiteX4" fmla="*/ 576263 w 621507"/>
              <a:gd name="connsiteY4" fmla="*/ 631032 h 631032"/>
              <a:gd name="connsiteX5" fmla="*/ 364332 w 621507"/>
              <a:gd name="connsiteY5" fmla="*/ 426244 h 631032"/>
              <a:gd name="connsiteX6" fmla="*/ 276225 w 621507"/>
              <a:gd name="connsiteY6" fmla="*/ 619125 h 631032"/>
              <a:gd name="connsiteX7" fmla="*/ 0 w 621507"/>
              <a:gd name="connsiteY7" fmla="*/ 0 h 631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1507" h="631032">
                <a:moveTo>
                  <a:pt x="0" y="0"/>
                </a:moveTo>
                <a:lnTo>
                  <a:pt x="604838" y="278607"/>
                </a:lnTo>
                <a:lnTo>
                  <a:pt x="426244" y="376238"/>
                </a:lnTo>
                <a:lnTo>
                  <a:pt x="621507" y="576263"/>
                </a:lnTo>
                <a:lnTo>
                  <a:pt x="576263" y="631032"/>
                </a:lnTo>
                <a:lnTo>
                  <a:pt x="364332" y="426244"/>
                </a:lnTo>
                <a:lnTo>
                  <a:pt x="276225" y="619125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rgbClr val="FF993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208929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120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B4918F-7C28-4510-85E6-85193F91E897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6D7FF8-F950-445D-90C0-8BAC7CC58923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/>
          <p:cNvSpPr>
            <a:spLocks noChangeAspect="1" noEditPoints="1"/>
          </p:cNvSpPr>
          <p:nvPr userDrawn="1"/>
        </p:nvSpPr>
        <p:spPr bwMode="auto">
          <a:xfrm>
            <a:off x="8654439" y="2133600"/>
            <a:ext cx="311150" cy="649288"/>
          </a:xfrm>
          <a:custGeom>
            <a:avLst/>
            <a:gdLst>
              <a:gd name="T0" fmla="*/ 2147483647 w 2579"/>
              <a:gd name="T1" fmla="*/ 2147483647 h 5399"/>
              <a:gd name="T2" fmla="*/ 2147483647 w 2579"/>
              <a:gd name="T3" fmla="*/ 2147483647 h 5399"/>
              <a:gd name="T4" fmla="*/ 2147483647 w 2579"/>
              <a:gd name="T5" fmla="*/ 2147483647 h 5399"/>
              <a:gd name="T6" fmla="*/ 2147483647 w 2579"/>
              <a:gd name="T7" fmla="*/ 2147483647 h 5399"/>
              <a:gd name="T8" fmla="*/ 2147483647 w 2579"/>
              <a:gd name="T9" fmla="*/ 2147483647 h 5399"/>
              <a:gd name="T10" fmla="*/ 170298801 w 2579"/>
              <a:gd name="T11" fmla="*/ 2147483647 h 5399"/>
              <a:gd name="T12" fmla="*/ 2147483647 w 2579"/>
              <a:gd name="T13" fmla="*/ 2147483647 h 5399"/>
              <a:gd name="T14" fmla="*/ 2147483647 w 2579"/>
              <a:gd name="T15" fmla="*/ 2147483647 h 5399"/>
              <a:gd name="T16" fmla="*/ 2147483647 w 2579"/>
              <a:gd name="T17" fmla="*/ 2147483647 h 5399"/>
              <a:gd name="T18" fmla="*/ 2147483647 w 2579"/>
              <a:gd name="T19" fmla="*/ 2147483647 h 5399"/>
              <a:gd name="T20" fmla="*/ 2147483647 w 2579"/>
              <a:gd name="T21" fmla="*/ 2147483647 h 5399"/>
              <a:gd name="T22" fmla="*/ 2147483647 w 2579"/>
              <a:gd name="T23" fmla="*/ 2147483647 h 5399"/>
              <a:gd name="T24" fmla="*/ 2147483647 w 2579"/>
              <a:gd name="T25" fmla="*/ 2147483647 h 5399"/>
              <a:gd name="T26" fmla="*/ 2147483647 w 2579"/>
              <a:gd name="T27" fmla="*/ 2147483647 h 5399"/>
              <a:gd name="T28" fmla="*/ 2147483647 w 2579"/>
              <a:gd name="T29" fmla="*/ 2147483647 h 5399"/>
              <a:gd name="T30" fmla="*/ 2147483647 w 2579"/>
              <a:gd name="T31" fmla="*/ 2147483647 h 5399"/>
              <a:gd name="T32" fmla="*/ 2147483647 w 2579"/>
              <a:gd name="T33" fmla="*/ 2147483647 h 5399"/>
              <a:gd name="T34" fmla="*/ 2147483647 w 2579"/>
              <a:gd name="T35" fmla="*/ 2147483647 h 5399"/>
              <a:gd name="T36" fmla="*/ 2147483647 w 2579"/>
              <a:gd name="T37" fmla="*/ 2147483647 h 5399"/>
              <a:gd name="T38" fmla="*/ 2147483647 w 2579"/>
              <a:gd name="T39" fmla="*/ 2147483647 h 5399"/>
              <a:gd name="T40" fmla="*/ 2147483647 w 2579"/>
              <a:gd name="T41" fmla="*/ 2147483647 h 5399"/>
              <a:gd name="T42" fmla="*/ 2147483647 w 2579"/>
              <a:gd name="T43" fmla="*/ 2147483647 h 5399"/>
              <a:gd name="T44" fmla="*/ 2147483647 w 2579"/>
              <a:gd name="T45" fmla="*/ 2147483647 h 5399"/>
              <a:gd name="T46" fmla="*/ 2147483647 w 2579"/>
              <a:gd name="T47" fmla="*/ 2147483647 h 5399"/>
              <a:gd name="T48" fmla="*/ 2147483647 w 2579"/>
              <a:gd name="T49" fmla="*/ 2147483647 h 5399"/>
              <a:gd name="T50" fmla="*/ 2147483647 w 2579"/>
              <a:gd name="T51" fmla="*/ 2147483647 h 5399"/>
              <a:gd name="T52" fmla="*/ 2147483647 w 2579"/>
              <a:gd name="T53" fmla="*/ 2147483647 h 5399"/>
              <a:gd name="T54" fmla="*/ 2147483647 w 2579"/>
              <a:gd name="T55" fmla="*/ 2147483647 h 5399"/>
              <a:gd name="T56" fmla="*/ 2147483647 w 2579"/>
              <a:gd name="T57" fmla="*/ 2147483647 h 5399"/>
              <a:gd name="T58" fmla="*/ 2147483647 w 2579"/>
              <a:gd name="T59" fmla="*/ 2147483647 h 5399"/>
              <a:gd name="T60" fmla="*/ 2147483647 w 2579"/>
              <a:gd name="T61" fmla="*/ 2147483647 h 5399"/>
              <a:gd name="T62" fmla="*/ 2147483647 w 2579"/>
              <a:gd name="T63" fmla="*/ 2147483647 h 5399"/>
              <a:gd name="T64" fmla="*/ 2147483647 w 2579"/>
              <a:gd name="T65" fmla="*/ 2147483647 h 5399"/>
              <a:gd name="T66" fmla="*/ 2147483647 w 2579"/>
              <a:gd name="T67" fmla="*/ 2147483647 h 5399"/>
              <a:gd name="T68" fmla="*/ 2147483647 w 2579"/>
              <a:gd name="T69" fmla="*/ 2147483647 h 5399"/>
              <a:gd name="T70" fmla="*/ 2147483647 w 2579"/>
              <a:gd name="T71" fmla="*/ 2147483647 h 5399"/>
              <a:gd name="T72" fmla="*/ 2147483647 w 2579"/>
              <a:gd name="T73" fmla="*/ 2147483647 h 5399"/>
              <a:gd name="T74" fmla="*/ 2147483647 w 2579"/>
              <a:gd name="T75" fmla="*/ 2147483647 h 5399"/>
              <a:gd name="T76" fmla="*/ 2147483647 w 2579"/>
              <a:gd name="T77" fmla="*/ 2147483647 h 5399"/>
              <a:gd name="T78" fmla="*/ 2147483647 w 2579"/>
              <a:gd name="T79" fmla="*/ 0 h 5399"/>
              <a:gd name="T80" fmla="*/ 2147483647 w 2579"/>
              <a:gd name="T81" fmla="*/ 2147483647 h 5399"/>
              <a:gd name="T82" fmla="*/ 2147483647 w 2579"/>
              <a:gd name="T83" fmla="*/ 2147483647 h 5399"/>
              <a:gd name="T84" fmla="*/ 2147483647 w 2579"/>
              <a:gd name="T85" fmla="*/ 2147483647 h 539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579"/>
              <a:gd name="T130" fmla="*/ 0 h 5399"/>
              <a:gd name="T131" fmla="*/ 2579 w 2579"/>
              <a:gd name="T132" fmla="*/ 5399 h 5399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579" h="5399">
                <a:moveTo>
                  <a:pt x="1714" y="978"/>
                </a:moveTo>
                <a:lnTo>
                  <a:pt x="873" y="978"/>
                </a:lnTo>
                <a:cubicBezTo>
                  <a:pt x="744" y="995"/>
                  <a:pt x="627" y="1062"/>
                  <a:pt x="547" y="1166"/>
                </a:cubicBezTo>
                <a:cubicBezTo>
                  <a:pt x="480" y="1269"/>
                  <a:pt x="432" y="1382"/>
                  <a:pt x="404" y="1502"/>
                </a:cubicBezTo>
                <a:lnTo>
                  <a:pt x="13" y="2698"/>
                </a:lnTo>
                <a:cubicBezTo>
                  <a:pt x="0" y="2796"/>
                  <a:pt x="69" y="2887"/>
                  <a:pt x="167" y="2900"/>
                </a:cubicBezTo>
                <a:cubicBezTo>
                  <a:pt x="241" y="2910"/>
                  <a:pt x="314" y="2873"/>
                  <a:pt x="349" y="2807"/>
                </a:cubicBezTo>
                <a:lnTo>
                  <a:pt x="745" y="1581"/>
                </a:lnTo>
                <a:cubicBezTo>
                  <a:pt x="770" y="1551"/>
                  <a:pt x="814" y="1548"/>
                  <a:pt x="844" y="1573"/>
                </a:cubicBezTo>
                <a:cubicBezTo>
                  <a:pt x="858" y="1585"/>
                  <a:pt x="867" y="1602"/>
                  <a:pt x="868" y="1620"/>
                </a:cubicBezTo>
                <a:lnTo>
                  <a:pt x="250" y="3627"/>
                </a:lnTo>
                <a:lnTo>
                  <a:pt x="809" y="3627"/>
                </a:lnTo>
                <a:lnTo>
                  <a:pt x="809" y="5229"/>
                </a:lnTo>
                <a:cubicBezTo>
                  <a:pt x="837" y="5336"/>
                  <a:pt x="946" y="5399"/>
                  <a:pt x="1053" y="5371"/>
                </a:cubicBezTo>
                <a:cubicBezTo>
                  <a:pt x="1122" y="5353"/>
                  <a:pt x="1176" y="5299"/>
                  <a:pt x="1195" y="5229"/>
                </a:cubicBezTo>
                <a:lnTo>
                  <a:pt x="1195" y="3627"/>
                </a:lnTo>
                <a:lnTo>
                  <a:pt x="1328" y="3627"/>
                </a:lnTo>
                <a:lnTo>
                  <a:pt x="1328" y="5229"/>
                </a:lnTo>
                <a:cubicBezTo>
                  <a:pt x="1358" y="5336"/>
                  <a:pt x="1469" y="5398"/>
                  <a:pt x="1575" y="5368"/>
                </a:cubicBezTo>
                <a:cubicBezTo>
                  <a:pt x="1642" y="5349"/>
                  <a:pt x="1695" y="5296"/>
                  <a:pt x="1714" y="5229"/>
                </a:cubicBezTo>
                <a:lnTo>
                  <a:pt x="1714" y="3627"/>
                </a:lnTo>
                <a:lnTo>
                  <a:pt x="2302" y="3627"/>
                </a:lnTo>
                <a:lnTo>
                  <a:pt x="1728" y="1655"/>
                </a:lnTo>
                <a:cubicBezTo>
                  <a:pt x="1737" y="1604"/>
                  <a:pt x="1786" y="1570"/>
                  <a:pt x="1837" y="1579"/>
                </a:cubicBezTo>
                <a:cubicBezTo>
                  <a:pt x="1853" y="1582"/>
                  <a:pt x="1869" y="1590"/>
                  <a:pt x="1882" y="1601"/>
                </a:cubicBezTo>
                <a:lnTo>
                  <a:pt x="2233" y="2787"/>
                </a:lnTo>
                <a:cubicBezTo>
                  <a:pt x="2285" y="2873"/>
                  <a:pt x="2396" y="2901"/>
                  <a:pt x="2482" y="2849"/>
                </a:cubicBezTo>
                <a:cubicBezTo>
                  <a:pt x="2545" y="2811"/>
                  <a:pt x="2579" y="2740"/>
                  <a:pt x="2569" y="2668"/>
                </a:cubicBezTo>
                <a:lnTo>
                  <a:pt x="2168" y="1433"/>
                </a:lnTo>
                <a:cubicBezTo>
                  <a:pt x="2149" y="1348"/>
                  <a:pt x="2112" y="1269"/>
                  <a:pt x="2060" y="1200"/>
                </a:cubicBezTo>
                <a:cubicBezTo>
                  <a:pt x="1973" y="1088"/>
                  <a:pt x="1851" y="1010"/>
                  <a:pt x="1714" y="978"/>
                </a:cubicBezTo>
                <a:close/>
                <a:moveTo>
                  <a:pt x="1733" y="409"/>
                </a:moveTo>
                <a:cubicBezTo>
                  <a:pt x="1733" y="183"/>
                  <a:pt x="1546" y="0"/>
                  <a:pt x="1315" y="0"/>
                </a:cubicBezTo>
                <a:cubicBezTo>
                  <a:pt x="1084" y="0"/>
                  <a:pt x="897" y="183"/>
                  <a:pt x="897" y="409"/>
                </a:cubicBezTo>
                <a:cubicBezTo>
                  <a:pt x="897" y="635"/>
                  <a:pt x="1084" y="818"/>
                  <a:pt x="1315" y="818"/>
                </a:cubicBezTo>
                <a:cubicBezTo>
                  <a:pt x="1546" y="818"/>
                  <a:pt x="1733" y="635"/>
                  <a:pt x="1733" y="409"/>
                </a:cubicBezTo>
                <a:close/>
              </a:path>
            </a:pathLst>
          </a:custGeom>
          <a:noFill/>
          <a:ln w="12700">
            <a:solidFill>
              <a:schemeClr val="bg2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lIns="91436" tIns="45717" rIns="91436" bIns="45717"/>
          <a:lstStyle/>
          <a:p>
            <a:pPr>
              <a:defRPr/>
            </a:pPr>
            <a:endParaRPr lang="pt-BR"/>
          </a:p>
        </p:txBody>
      </p:sp>
      <p:sp>
        <p:nvSpPr>
          <p:cNvPr id="5" name="Freeform 13"/>
          <p:cNvSpPr>
            <a:spLocks noChangeAspect="1" noEditPoints="1"/>
          </p:cNvSpPr>
          <p:nvPr userDrawn="1"/>
        </p:nvSpPr>
        <p:spPr bwMode="auto">
          <a:xfrm>
            <a:off x="8697913" y="112713"/>
            <a:ext cx="234950" cy="619125"/>
          </a:xfrm>
          <a:custGeom>
            <a:avLst/>
            <a:gdLst>
              <a:gd name="T0" fmla="*/ 2147483647 w 2083"/>
              <a:gd name="T1" fmla="*/ 2147483647 h 5465"/>
              <a:gd name="T2" fmla="*/ 2147483647 w 2083"/>
              <a:gd name="T3" fmla="*/ 0 h 5465"/>
              <a:gd name="T4" fmla="*/ 2147483647 w 2083"/>
              <a:gd name="T5" fmla="*/ 2147483647 h 5465"/>
              <a:gd name="T6" fmla="*/ 2147483647 w 2083"/>
              <a:gd name="T7" fmla="*/ 2147483647 h 5465"/>
              <a:gd name="T8" fmla="*/ 2147483647 w 2083"/>
              <a:gd name="T9" fmla="*/ 2147483647 h 5465"/>
              <a:gd name="T10" fmla="*/ 2147483647 w 2083"/>
              <a:gd name="T11" fmla="*/ 2147483647 h 5465"/>
              <a:gd name="T12" fmla="*/ 2147483647 w 2083"/>
              <a:gd name="T13" fmla="*/ 2147483647 h 5465"/>
              <a:gd name="T14" fmla="*/ 12672125 w 2083"/>
              <a:gd name="T15" fmla="*/ 2147483647 h 5465"/>
              <a:gd name="T16" fmla="*/ 0 w 2083"/>
              <a:gd name="T17" fmla="*/ 2147483647 h 5465"/>
              <a:gd name="T18" fmla="*/ 0 w 2083"/>
              <a:gd name="T19" fmla="*/ 2147483647 h 5465"/>
              <a:gd name="T20" fmla="*/ 0 w 2083"/>
              <a:gd name="T21" fmla="*/ 2147483647 h 5465"/>
              <a:gd name="T22" fmla="*/ 2147483647 w 2083"/>
              <a:gd name="T23" fmla="*/ 2147483647 h 5465"/>
              <a:gd name="T24" fmla="*/ 2147483647 w 2083"/>
              <a:gd name="T25" fmla="*/ 2147483647 h 5465"/>
              <a:gd name="T26" fmla="*/ 2147483647 w 2083"/>
              <a:gd name="T27" fmla="*/ 2147483647 h 5465"/>
              <a:gd name="T28" fmla="*/ 2147483647 w 2083"/>
              <a:gd name="T29" fmla="*/ 2147483647 h 5465"/>
              <a:gd name="T30" fmla="*/ 2147483647 w 2083"/>
              <a:gd name="T31" fmla="*/ 2147483647 h 5465"/>
              <a:gd name="T32" fmla="*/ 2147483647 w 2083"/>
              <a:gd name="T33" fmla="*/ 2147483647 h 5465"/>
              <a:gd name="T34" fmla="*/ 2147483647 w 2083"/>
              <a:gd name="T35" fmla="*/ 2147483647 h 5465"/>
              <a:gd name="T36" fmla="*/ 2147483647 w 2083"/>
              <a:gd name="T37" fmla="*/ 2147483647 h 5465"/>
              <a:gd name="T38" fmla="*/ 2147483647 w 2083"/>
              <a:gd name="T39" fmla="*/ 2147483647 h 5465"/>
              <a:gd name="T40" fmla="*/ 2147483647 w 2083"/>
              <a:gd name="T41" fmla="*/ 2147483647 h 5465"/>
              <a:gd name="T42" fmla="*/ 2147483647 w 2083"/>
              <a:gd name="T43" fmla="*/ 2147483647 h 5465"/>
              <a:gd name="T44" fmla="*/ 2147483647 w 2083"/>
              <a:gd name="T45" fmla="*/ 2147483647 h 5465"/>
              <a:gd name="T46" fmla="*/ 2147483647 w 2083"/>
              <a:gd name="T47" fmla="*/ 2147483647 h 5465"/>
              <a:gd name="T48" fmla="*/ 2147483647 w 2083"/>
              <a:gd name="T49" fmla="*/ 2147483647 h 5465"/>
              <a:gd name="T50" fmla="*/ 2147483647 w 2083"/>
              <a:gd name="T51" fmla="*/ 2147483647 h 5465"/>
              <a:gd name="T52" fmla="*/ 2147483647 w 2083"/>
              <a:gd name="T53" fmla="*/ 2147483647 h 5465"/>
              <a:gd name="T54" fmla="*/ 2147483647 w 2083"/>
              <a:gd name="T55" fmla="*/ 2147483647 h 5465"/>
              <a:gd name="T56" fmla="*/ 2147483647 w 2083"/>
              <a:gd name="T57" fmla="*/ 2147483647 h 5465"/>
              <a:gd name="T58" fmla="*/ 2147483647 w 2083"/>
              <a:gd name="T59" fmla="*/ 2147483647 h 5465"/>
              <a:gd name="T60" fmla="*/ 2147483647 w 2083"/>
              <a:gd name="T61" fmla="*/ 2147483647 h 5465"/>
              <a:gd name="T62" fmla="*/ 2147483647 w 2083"/>
              <a:gd name="T63" fmla="*/ 2147483647 h 5465"/>
              <a:gd name="T64" fmla="*/ 2147483647 w 2083"/>
              <a:gd name="T65" fmla="*/ 2147483647 h 5465"/>
              <a:gd name="T66" fmla="*/ 2147483647 w 2083"/>
              <a:gd name="T67" fmla="*/ 2147483647 h 5465"/>
              <a:gd name="T68" fmla="*/ 2147483647 w 2083"/>
              <a:gd name="T69" fmla="*/ 2147483647 h 5465"/>
              <a:gd name="T70" fmla="*/ 2147483647 w 2083"/>
              <a:gd name="T71" fmla="*/ 2147483647 h 5465"/>
              <a:gd name="T72" fmla="*/ 2147483647 w 2083"/>
              <a:gd name="T73" fmla="*/ 2147483647 h 5465"/>
              <a:gd name="T74" fmla="*/ 2147483647 w 2083"/>
              <a:gd name="T75" fmla="*/ 2147483647 h 5465"/>
              <a:gd name="T76" fmla="*/ 2147483647 w 2083"/>
              <a:gd name="T77" fmla="*/ 2147483647 h 5465"/>
              <a:gd name="T78" fmla="*/ 2147483647 w 2083"/>
              <a:gd name="T79" fmla="*/ 2147483647 h 5465"/>
              <a:gd name="T80" fmla="*/ 2147483647 w 2083"/>
              <a:gd name="T81" fmla="*/ 2147483647 h 5465"/>
              <a:gd name="T82" fmla="*/ 2147483647 w 2083"/>
              <a:gd name="T83" fmla="*/ 2147483647 h 546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083"/>
              <a:gd name="T127" fmla="*/ 0 h 5465"/>
              <a:gd name="T128" fmla="*/ 2083 w 2083"/>
              <a:gd name="T129" fmla="*/ 5465 h 546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083" h="5465">
                <a:moveTo>
                  <a:pt x="1469" y="432"/>
                </a:moveTo>
                <a:cubicBezTo>
                  <a:pt x="1469" y="194"/>
                  <a:pt x="1273" y="0"/>
                  <a:pt x="1032" y="0"/>
                </a:cubicBezTo>
                <a:cubicBezTo>
                  <a:pt x="791" y="0"/>
                  <a:pt x="595" y="194"/>
                  <a:pt x="595" y="432"/>
                </a:cubicBezTo>
                <a:cubicBezTo>
                  <a:pt x="595" y="671"/>
                  <a:pt x="791" y="864"/>
                  <a:pt x="1032" y="864"/>
                </a:cubicBezTo>
                <a:cubicBezTo>
                  <a:pt x="1273" y="864"/>
                  <a:pt x="1469" y="671"/>
                  <a:pt x="1469" y="432"/>
                </a:cubicBezTo>
                <a:close/>
                <a:moveTo>
                  <a:pt x="1581" y="1022"/>
                </a:moveTo>
                <a:lnTo>
                  <a:pt x="534" y="1022"/>
                </a:lnTo>
                <a:cubicBezTo>
                  <a:pt x="254" y="1008"/>
                  <a:pt x="15" y="1224"/>
                  <a:pt x="1" y="1504"/>
                </a:cubicBezTo>
                <a:cubicBezTo>
                  <a:pt x="1" y="1511"/>
                  <a:pt x="1" y="1518"/>
                  <a:pt x="0" y="1525"/>
                </a:cubicBezTo>
                <a:lnTo>
                  <a:pt x="0" y="3013"/>
                </a:lnTo>
                <a:cubicBezTo>
                  <a:pt x="11" y="3104"/>
                  <a:pt x="93" y="3170"/>
                  <a:pt x="184" y="3160"/>
                </a:cubicBezTo>
                <a:cubicBezTo>
                  <a:pt x="261" y="3151"/>
                  <a:pt x="322" y="3090"/>
                  <a:pt x="331" y="3013"/>
                </a:cubicBezTo>
                <a:lnTo>
                  <a:pt x="336" y="1733"/>
                </a:lnTo>
                <a:cubicBezTo>
                  <a:pt x="336" y="1691"/>
                  <a:pt x="370" y="1657"/>
                  <a:pt x="412" y="1657"/>
                </a:cubicBezTo>
                <a:cubicBezTo>
                  <a:pt x="454" y="1656"/>
                  <a:pt x="488" y="1691"/>
                  <a:pt x="488" y="1733"/>
                </a:cubicBezTo>
                <a:cubicBezTo>
                  <a:pt x="488" y="1733"/>
                  <a:pt x="488" y="1733"/>
                  <a:pt x="488" y="1733"/>
                </a:cubicBezTo>
                <a:lnTo>
                  <a:pt x="488" y="5239"/>
                </a:lnTo>
                <a:cubicBezTo>
                  <a:pt x="495" y="5366"/>
                  <a:pt x="605" y="5464"/>
                  <a:pt x="732" y="5457"/>
                </a:cubicBezTo>
                <a:cubicBezTo>
                  <a:pt x="850" y="5450"/>
                  <a:pt x="944" y="5356"/>
                  <a:pt x="951" y="5239"/>
                </a:cubicBezTo>
                <a:lnTo>
                  <a:pt x="951" y="3196"/>
                </a:lnTo>
                <a:cubicBezTo>
                  <a:pt x="989" y="3153"/>
                  <a:pt x="1055" y="3148"/>
                  <a:pt x="1099" y="3187"/>
                </a:cubicBezTo>
                <a:cubicBezTo>
                  <a:pt x="1102" y="3190"/>
                  <a:pt x="1105" y="3193"/>
                  <a:pt x="1108" y="3196"/>
                </a:cubicBezTo>
                <a:lnTo>
                  <a:pt x="1108" y="5239"/>
                </a:lnTo>
                <a:cubicBezTo>
                  <a:pt x="1117" y="5368"/>
                  <a:pt x="1228" y="5465"/>
                  <a:pt x="1358" y="5456"/>
                </a:cubicBezTo>
                <a:cubicBezTo>
                  <a:pt x="1474" y="5449"/>
                  <a:pt x="1568" y="5355"/>
                  <a:pt x="1575" y="5239"/>
                </a:cubicBezTo>
                <a:lnTo>
                  <a:pt x="1575" y="1728"/>
                </a:lnTo>
                <a:cubicBezTo>
                  <a:pt x="1569" y="1684"/>
                  <a:pt x="1599" y="1644"/>
                  <a:pt x="1642" y="1637"/>
                </a:cubicBezTo>
                <a:cubicBezTo>
                  <a:pt x="1686" y="1631"/>
                  <a:pt x="1726" y="1661"/>
                  <a:pt x="1733" y="1704"/>
                </a:cubicBezTo>
                <a:cubicBezTo>
                  <a:pt x="1734" y="1712"/>
                  <a:pt x="1734" y="1720"/>
                  <a:pt x="1733" y="1728"/>
                </a:cubicBezTo>
                <a:lnTo>
                  <a:pt x="1733" y="3013"/>
                </a:lnTo>
                <a:cubicBezTo>
                  <a:pt x="1743" y="3107"/>
                  <a:pt x="1828" y="3175"/>
                  <a:pt x="1922" y="3165"/>
                </a:cubicBezTo>
                <a:cubicBezTo>
                  <a:pt x="2002" y="3156"/>
                  <a:pt x="2065" y="3093"/>
                  <a:pt x="2073" y="3013"/>
                </a:cubicBezTo>
                <a:lnTo>
                  <a:pt x="2073" y="1525"/>
                </a:lnTo>
                <a:cubicBezTo>
                  <a:pt x="2083" y="1257"/>
                  <a:pt x="1874" y="1032"/>
                  <a:pt x="1606" y="1022"/>
                </a:cubicBezTo>
                <a:cubicBezTo>
                  <a:pt x="1597" y="1022"/>
                  <a:pt x="1589" y="1022"/>
                  <a:pt x="1581" y="1022"/>
                </a:cubicBezTo>
                <a:close/>
              </a:path>
            </a:pathLst>
          </a:custGeom>
          <a:noFill/>
          <a:ln w="12700">
            <a:solidFill>
              <a:schemeClr val="bg2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lIns="91436" tIns="45717" rIns="91436" bIns="45717"/>
          <a:lstStyle/>
          <a:p>
            <a:pPr>
              <a:defRPr/>
            </a:pPr>
            <a:endParaRPr lang="pt-BR"/>
          </a:p>
        </p:txBody>
      </p:sp>
      <p:sp>
        <p:nvSpPr>
          <p:cNvPr id="6" name="Oval Callout 1"/>
          <p:cNvSpPr/>
          <p:nvPr userDrawn="1"/>
        </p:nvSpPr>
        <p:spPr>
          <a:xfrm>
            <a:off x="8621713" y="885825"/>
            <a:ext cx="354012" cy="250825"/>
          </a:xfrm>
          <a:prstGeom prst="wedgeEllipseCallout">
            <a:avLst>
              <a:gd name="adj1" fmla="val -66161"/>
              <a:gd name="adj2" fmla="val -43615"/>
            </a:avLst>
          </a:prstGeom>
          <a:noFill/>
          <a:ln w="12700">
            <a:solidFill>
              <a:srgbClr val="FF993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7" name="Group 1"/>
          <p:cNvGrpSpPr>
            <a:grpSpLocks/>
          </p:cNvGrpSpPr>
          <p:nvPr userDrawn="1"/>
        </p:nvGrpSpPr>
        <p:grpSpPr bwMode="auto">
          <a:xfrm>
            <a:off x="8621233" y="1291140"/>
            <a:ext cx="353932" cy="339436"/>
            <a:chOff x="1200085" y="966246"/>
            <a:chExt cx="202002" cy="176754"/>
          </a:xfrm>
          <a:noFill/>
        </p:grpSpPr>
        <p:sp>
          <p:nvSpPr>
            <p:cNvPr id="8" name="Rounded Rectangle 2"/>
            <p:cNvSpPr/>
            <p:nvPr/>
          </p:nvSpPr>
          <p:spPr>
            <a:xfrm flipH="1">
              <a:off x="1200085" y="966246"/>
              <a:ext cx="202002" cy="131513"/>
            </a:xfrm>
            <a:prstGeom prst="roundRect">
              <a:avLst/>
            </a:prstGeom>
            <a:grpFill/>
            <a:ln w="12700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ounded Rectangle 3"/>
            <p:cNvSpPr/>
            <p:nvPr/>
          </p:nvSpPr>
          <p:spPr>
            <a:xfrm flipH="1">
              <a:off x="1217445" y="984921"/>
              <a:ext cx="167283" cy="94164"/>
            </a:xfrm>
            <a:prstGeom prst="roundRect">
              <a:avLst/>
            </a:prstGeom>
            <a:grpFill/>
            <a:ln w="12700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ounded Rectangle 4"/>
            <p:cNvSpPr/>
            <p:nvPr/>
          </p:nvSpPr>
          <p:spPr>
            <a:xfrm flipH="1">
              <a:off x="1210080" y="1114856"/>
              <a:ext cx="182012" cy="28144"/>
            </a:xfrm>
            <a:prstGeom prst="roundRect">
              <a:avLst/>
            </a:prstGeom>
            <a:grpFill/>
            <a:ln w="12700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1" name="Oval Callout 1"/>
          <p:cNvSpPr/>
          <p:nvPr userDrawn="1"/>
        </p:nvSpPr>
        <p:spPr>
          <a:xfrm>
            <a:off x="8621713" y="1784350"/>
            <a:ext cx="354012" cy="195263"/>
          </a:xfrm>
          <a:prstGeom prst="wedgeEllipseCallout">
            <a:avLst>
              <a:gd name="adj1" fmla="val 37591"/>
              <a:gd name="adj2" fmla="val 78881"/>
            </a:avLst>
          </a:prstGeom>
          <a:noFill/>
          <a:ln w="12700">
            <a:solidFill>
              <a:srgbClr val="FFCC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CaixaDeTexto 37"/>
          <p:cNvSpPr txBox="1">
            <a:spLocks noChangeArrowheads="1"/>
          </p:cNvSpPr>
          <p:nvPr userDrawn="1"/>
        </p:nvSpPr>
        <p:spPr bwMode="auto">
          <a:xfrm>
            <a:off x="8513390" y="5638800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fld id="{62A23D76-1214-463F-B4A5-A6BD5845F9B8}" type="slidenum">
              <a:rPr lang="pt-BR" sz="2000" b="1">
                <a:solidFill>
                  <a:schemeClr val="bg1"/>
                </a:solidFill>
              </a:rPr>
              <a:pPr algn="ctr">
                <a:defRPr/>
              </a:pPr>
              <a:t>‹#›</a:t>
            </a:fld>
            <a:endParaRPr lang="pt-BR" sz="20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4" name="Rectangle 3"/>
          <p:cNvSpPr txBox="1">
            <a:spLocks noChangeArrowheads="1"/>
          </p:cNvSpPr>
          <p:nvPr userDrawn="1"/>
        </p:nvSpPr>
        <p:spPr bwMode="auto">
          <a:xfrm>
            <a:off x="8532440" y="6237312"/>
            <a:ext cx="555149" cy="50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  <a:defRPr/>
            </a:pPr>
            <a:r>
              <a:rPr lang="pt-BR" sz="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Barbosa e </a:t>
            </a:r>
            <a:r>
              <a:rPr lang="pt-BR" sz="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Silva    </a:t>
            </a:r>
            <a:r>
              <a:rPr lang="pt-BR" sz="8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t>2010</a:t>
            </a:r>
            <a:endParaRPr lang="pt-BR" sz="800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23031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3F4280-796B-4F18-AF67-E272DBC97D89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03AC3-577C-411D-AEF1-2F7C1951FCCC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2C381F-1433-4348-967E-AF8D266334CB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5A813C-264A-482A-96BE-EEC1FC80C4E3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FB8B9-6BAE-458C-AFC1-D793DBAFF067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0ACE8-9BD4-4B85-AD3B-0ACC73D33DBF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D0F08F-EAA6-45CF-A55F-8097622CA442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620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FAE36F4-BBF0-4B80-81E3-3E19848A86FF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dirty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738" y="1646237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7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6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9pPr>
    </p:titleStyle>
    <p:bodyStyle>
      <a:lvl1pPr marL="3429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28600" algn="l" rtl="0" eaLnBrk="1" fontAlgn="base" hangingPunct="1">
        <a:spcBef>
          <a:spcPct val="20000"/>
        </a:spcBef>
        <a:spcAft>
          <a:spcPct val="0"/>
        </a:spcAft>
        <a:buClr>
          <a:srgbClr val="85776D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eaLnBrk="1" fontAlgn="base" hangingPunct="1">
        <a:spcBef>
          <a:spcPct val="20000"/>
        </a:spcBef>
        <a:spcAft>
          <a:spcPct val="0"/>
        </a:spcAft>
        <a:buClr>
          <a:srgbClr val="AEAFA9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63" indent="-228600" algn="l" rtl="0" eaLnBrk="1" fontAlgn="base" hangingPunct="1">
        <a:spcBef>
          <a:spcPct val="20000"/>
        </a:spcBef>
        <a:spcAft>
          <a:spcPct val="0"/>
        </a:spcAft>
        <a:buClr>
          <a:srgbClr val="8D878B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544" y="2635225"/>
            <a:ext cx="8458200" cy="2593975"/>
          </a:xfrm>
        </p:spPr>
        <p:txBody>
          <a:bodyPr/>
          <a:lstStyle/>
          <a:p>
            <a:r>
              <a:rPr lang="pt-BR" sz="5700" dirty="0" smtClean="0"/>
              <a:t>Processos de Design de IHC</a:t>
            </a:r>
            <a:endParaRPr lang="pt-BR" sz="57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7544" y="5334000"/>
            <a:ext cx="5791200" cy="1066800"/>
          </a:xfrm>
        </p:spPr>
        <p:txBody>
          <a:bodyPr/>
          <a:lstStyle/>
          <a:p>
            <a:r>
              <a:rPr lang="pt-BR" dirty="0" smtClean="0"/>
              <a:t>Capítulo 4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216" cy="1143000"/>
          </a:xfrm>
        </p:spPr>
        <p:txBody>
          <a:bodyPr/>
          <a:lstStyle/>
          <a:p>
            <a:r>
              <a:rPr lang="pt-BR" sz="4000" dirty="0" smtClean="0"/>
              <a:t>Engenharia de Usabilidade de </a:t>
            </a:r>
            <a:r>
              <a:rPr lang="pt-BR" sz="4000" dirty="0" err="1" smtClean="0"/>
              <a:t>Mayhew</a:t>
            </a:r>
            <a:endParaRPr lang="pt-BR" sz="40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4818" name="Picture 2" descr="D:\Meus Documentos\Docs\FTP\Livro de IHC\material para o site\figuras\Figura 4.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5256584" cy="507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5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Design Contextual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800600"/>
          </a:xfrm>
        </p:spPr>
        <p:txBody>
          <a:bodyPr/>
          <a:lstStyle/>
          <a:p>
            <a:r>
              <a:rPr lang="pt-BR" dirty="0" smtClean="0"/>
              <a:t>investigação minuciosa do contexto de uso</a:t>
            </a:r>
          </a:p>
          <a:p>
            <a:r>
              <a:rPr lang="pt-BR" dirty="0" smtClean="0"/>
              <a:t>atividades básicas:</a:t>
            </a:r>
          </a:p>
          <a:p>
            <a:pPr lvl="1"/>
            <a:r>
              <a:rPr lang="pt-BR" dirty="0" smtClean="0"/>
              <a:t>investigação contextual </a:t>
            </a:r>
            <a:br>
              <a:rPr lang="pt-BR" dirty="0" smtClean="0"/>
            </a:br>
            <a:r>
              <a:rPr lang="pt-BR" sz="1800" dirty="0" smtClean="0">
                <a:solidFill>
                  <a:schemeClr val="bg1">
                    <a:lumMod val="50000"/>
                  </a:schemeClr>
                </a:solidFill>
              </a:rPr>
              <a:t>quem são os usuários, suas necessidades, objetivos e a forma de trabalho</a:t>
            </a:r>
          </a:p>
          <a:p>
            <a:pPr lvl="1"/>
            <a:r>
              <a:rPr lang="pt-BR" dirty="0" smtClean="0"/>
              <a:t>modelagem do trabalho </a:t>
            </a:r>
            <a:br>
              <a:rPr lang="pt-BR" dirty="0" smtClean="0"/>
            </a:br>
            <a:r>
              <a:rPr lang="pt-BR" sz="1800" dirty="0" smtClean="0">
                <a:solidFill>
                  <a:schemeClr val="bg1">
                    <a:lumMod val="50000"/>
                  </a:schemeClr>
                </a:solidFill>
              </a:rPr>
              <a:t>fluxo de trabalho, artefatos utilizados, ambiente físico e cultural de trabalho</a:t>
            </a:r>
          </a:p>
          <a:p>
            <a:pPr lvl="1"/>
            <a:r>
              <a:rPr lang="pt-BR" dirty="0" smtClean="0"/>
              <a:t>consolidação da modelagem do trabalho</a:t>
            </a:r>
          </a:p>
          <a:p>
            <a:pPr lvl="1"/>
            <a:r>
              <a:rPr lang="pt-BR" dirty="0" err="1" smtClean="0"/>
              <a:t>reprojeto</a:t>
            </a:r>
            <a:r>
              <a:rPr lang="pt-BR" dirty="0" smtClean="0"/>
              <a:t> do trabalho</a:t>
            </a:r>
          </a:p>
          <a:p>
            <a:pPr lvl="1"/>
            <a:r>
              <a:rPr lang="pt-BR" dirty="0" smtClean="0"/>
              <a:t>projeto do ambiente do usuário</a:t>
            </a:r>
          </a:p>
          <a:p>
            <a:pPr lvl="1"/>
            <a:r>
              <a:rPr lang="pt-BR" dirty="0" smtClean="0"/>
              <a:t>prototipação</a:t>
            </a:r>
          </a:p>
          <a:p>
            <a:pPr lvl="1"/>
            <a:r>
              <a:rPr lang="pt-BR" dirty="0" smtClean="0"/>
              <a:t>testes com usuários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93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Design Baseado em </a:t>
            </a:r>
            <a:r>
              <a:rPr lang="pt-BR" dirty="0" smtClean="0"/>
              <a:t>Cenários</a:t>
            </a:r>
            <a:endParaRPr lang="pt-BR" dirty="0"/>
          </a:p>
        </p:txBody>
      </p:sp>
      <p:pic>
        <p:nvPicPr>
          <p:cNvPr id="35842" name="Picture 2" descr="D:\Meus Documentos\Docs\FTP\Livro de IHC\material para o site\figuras\Figura 4.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598860"/>
            <a:ext cx="6966003" cy="3774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46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Design Dirigido por </a:t>
            </a:r>
            <a:r>
              <a:rPr lang="pt-BR" dirty="0" smtClean="0"/>
              <a:t>Objetivos</a:t>
            </a:r>
            <a:endParaRPr lang="pt-BR" dirty="0"/>
          </a:p>
        </p:txBody>
      </p:sp>
      <p:pic>
        <p:nvPicPr>
          <p:cNvPr id="36866" name="Picture 2" descr="D:\Meus Documentos\Docs\FTP\Livro de IHC\material para o site\figuras\Figura 4.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7" y="2510731"/>
            <a:ext cx="7598735" cy="91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60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/>
              <a:t>Design Centrado na </a:t>
            </a:r>
            <a:r>
              <a:rPr lang="pt-BR" sz="4400" dirty="0" smtClean="0"/>
              <a:t>Comunicação</a:t>
            </a:r>
            <a:endParaRPr lang="pt-BR" sz="4400" dirty="0"/>
          </a:p>
        </p:txBody>
      </p:sp>
      <p:pic>
        <p:nvPicPr>
          <p:cNvPr id="37890" name="Picture 2" descr="D:\Meus Documentos\Docs\FTP\Livro de IHC\material para o site\figuras\Figura 4.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79" y="1628800"/>
            <a:ext cx="7191581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51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Integração de IHC com Engenharia de Software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 </a:t>
            </a:r>
            <a:r>
              <a:rPr lang="pt-BR" dirty="0"/>
              <a:t>principais abordagens de integração </a:t>
            </a:r>
            <a:r>
              <a:rPr lang="pt-BR" dirty="0" smtClean="0"/>
              <a:t>são</a:t>
            </a:r>
            <a:r>
              <a:rPr lang="pt-BR" dirty="0"/>
              <a:t>:</a:t>
            </a:r>
          </a:p>
          <a:p>
            <a:pPr lvl="1"/>
            <a:r>
              <a:rPr lang="pt-BR" dirty="0" err="1" smtClean="0"/>
              <a:t>deﬁnição</a:t>
            </a:r>
            <a:r>
              <a:rPr lang="pt-BR" dirty="0" smtClean="0"/>
              <a:t> </a:t>
            </a:r>
            <a:r>
              <a:rPr lang="pt-BR" dirty="0"/>
              <a:t>de características de um processo de desenvolvimento que se </a:t>
            </a:r>
            <a:r>
              <a:rPr lang="pt-BR" dirty="0" smtClean="0"/>
              <a:t>preocupa </a:t>
            </a:r>
            <a:r>
              <a:rPr lang="pt-BR" dirty="0"/>
              <a:t>com a qualidade de uso;</a:t>
            </a:r>
          </a:p>
          <a:p>
            <a:pPr lvl="1"/>
            <a:r>
              <a:rPr lang="pt-BR" dirty="0" err="1" smtClean="0"/>
              <a:t>deﬁnição</a:t>
            </a:r>
            <a:r>
              <a:rPr lang="pt-BR" dirty="0" smtClean="0"/>
              <a:t> </a:t>
            </a:r>
            <a:r>
              <a:rPr lang="pt-BR" dirty="0"/>
              <a:t>de processos de IHC paralelos que devem ser incorporados aos </a:t>
            </a:r>
            <a:r>
              <a:rPr lang="pt-BR" dirty="0" smtClean="0"/>
              <a:t>processos </a:t>
            </a:r>
            <a:r>
              <a:rPr lang="pt-BR" dirty="0"/>
              <a:t>propostos pela ES;</a:t>
            </a:r>
          </a:p>
          <a:p>
            <a:pPr lvl="1"/>
            <a:r>
              <a:rPr lang="pt-BR" dirty="0"/>
              <a:t>indicação de pontos em processos propostos pela ES em que atividades e </a:t>
            </a:r>
            <a:r>
              <a:rPr lang="pt-BR" dirty="0" smtClean="0"/>
              <a:t>métodos </a:t>
            </a:r>
            <a:r>
              <a:rPr lang="pt-BR" dirty="0"/>
              <a:t>de IHC podem ser inseridos.</a:t>
            </a:r>
          </a:p>
        </p:txBody>
      </p:sp>
    </p:spTree>
    <p:extLst>
      <p:ext uri="{BB962C8B-B14F-4D97-AF65-F5344CB8AC3E}">
        <p14:creationId xmlns:p14="http://schemas.microsoft.com/office/powerpoint/2010/main" val="139091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Integração de IHC com Engenharia de Software</a:t>
            </a:r>
            <a:endParaRPr lang="pt-BR" sz="3200" dirty="0"/>
          </a:p>
        </p:txBody>
      </p:sp>
      <p:pic>
        <p:nvPicPr>
          <p:cNvPr id="38914" name="Picture 2" descr="D:\Meus Documentos\Docs\FTP\Livro de IHC\material para o site\figuras\Figura 4.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7008807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42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IHC e Métodos Ágeis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800600"/>
          </a:xfrm>
        </p:spPr>
        <p:txBody>
          <a:bodyPr/>
          <a:lstStyle/>
          <a:p>
            <a:r>
              <a:rPr lang="pt-BR" sz="2100" dirty="0"/>
              <a:t>sugestões de </a:t>
            </a:r>
            <a:r>
              <a:rPr lang="pt-BR" sz="2100" dirty="0" err="1"/>
              <a:t>Blomkvist</a:t>
            </a:r>
            <a:r>
              <a:rPr lang="pt-BR" sz="2100" dirty="0"/>
              <a:t> (2005) </a:t>
            </a:r>
            <a:r>
              <a:rPr lang="pt-BR" sz="2100" dirty="0" smtClean="0"/>
              <a:t>para integrar IHC em métodos ágeis:</a:t>
            </a:r>
            <a:endParaRPr lang="pt-BR" sz="2100" dirty="0"/>
          </a:p>
          <a:p>
            <a:pPr lvl="1"/>
            <a:r>
              <a:rPr lang="pt-BR" b="1" dirty="0"/>
              <a:t>o designer de IHC deve ser responsável pelas decisões relacionadas  com a qualidade de uso</a:t>
            </a:r>
          </a:p>
          <a:p>
            <a:pPr lvl="1"/>
            <a:r>
              <a:rPr lang="pt-BR" dirty="0" smtClean="0"/>
              <a:t>equilibrar </a:t>
            </a:r>
            <a:r>
              <a:rPr lang="pt-BR" dirty="0"/>
              <a:t>o tempo necessário para entregar um sistema </a:t>
            </a:r>
            <a:r>
              <a:rPr lang="pt-BR" dirty="0" smtClean="0"/>
              <a:t>que </a:t>
            </a:r>
            <a:r>
              <a:rPr lang="pt-BR" dirty="0"/>
              <a:t>funcione com a qualidade de uso </a:t>
            </a:r>
            <a:r>
              <a:rPr lang="pt-BR" dirty="0" smtClean="0"/>
              <a:t>oferecida</a:t>
            </a:r>
            <a:endParaRPr lang="pt-BR" dirty="0"/>
          </a:p>
          <a:p>
            <a:pPr lvl="1"/>
            <a:r>
              <a:rPr lang="pt-BR" dirty="0" smtClean="0"/>
              <a:t>buscar </a:t>
            </a:r>
            <a:r>
              <a:rPr lang="pt-BR" dirty="0"/>
              <a:t>informações sobre o </a:t>
            </a:r>
            <a:r>
              <a:rPr lang="pt-BR" dirty="0" smtClean="0"/>
              <a:t>contexto de </a:t>
            </a:r>
            <a:r>
              <a:rPr lang="pt-BR" dirty="0"/>
              <a:t>uso, e não apenas consultar os usuários e clientes no ambiente de </a:t>
            </a:r>
            <a:r>
              <a:rPr lang="pt-BR" dirty="0" smtClean="0"/>
              <a:t>desenvolvimento</a:t>
            </a:r>
          </a:p>
          <a:p>
            <a:pPr lvl="1"/>
            <a:r>
              <a:rPr lang="pt-BR" dirty="0" smtClean="0"/>
              <a:t>realizar </a:t>
            </a:r>
            <a:r>
              <a:rPr lang="pt-BR" dirty="0"/>
              <a:t>uma análise da situação atual mais abrangente e rica em contexto de uso do que as histórias de uso (</a:t>
            </a:r>
            <a:r>
              <a:rPr lang="pt-BR" i="1" dirty="0" err="1"/>
              <a:t>user</a:t>
            </a:r>
            <a:r>
              <a:rPr lang="pt-BR" i="1" dirty="0"/>
              <a:t> </a:t>
            </a:r>
            <a:r>
              <a:rPr lang="pt-BR" i="1" dirty="0" err="1"/>
              <a:t>stories</a:t>
            </a:r>
            <a:r>
              <a:rPr lang="pt-BR" dirty="0"/>
              <a:t>) e os casos de uso (</a:t>
            </a:r>
            <a:r>
              <a:rPr lang="pt-BR" i="1" dirty="0"/>
              <a:t>use cases</a:t>
            </a:r>
            <a:r>
              <a:rPr lang="pt-BR" dirty="0"/>
              <a:t>) amplamente utilizados em métodos </a:t>
            </a:r>
            <a:r>
              <a:rPr lang="pt-BR" dirty="0" smtClean="0"/>
              <a:t>ágeis</a:t>
            </a:r>
          </a:p>
          <a:p>
            <a:pPr lvl="1"/>
            <a:r>
              <a:rPr lang="pt-BR" dirty="0"/>
              <a:t>o designer de IHC deve auxiliar os usuários na priorização das funcionalidades que serão desenvolvidas</a:t>
            </a:r>
          </a:p>
          <a:p>
            <a:pPr lvl="1"/>
            <a:r>
              <a:rPr lang="pt-BR" dirty="0" smtClean="0"/>
              <a:t>realizar avaliações de IHC durante diferentes estágios do ciclo </a:t>
            </a:r>
            <a:r>
              <a:rPr lang="pt-BR" dirty="0"/>
              <a:t>de </a:t>
            </a:r>
            <a:r>
              <a:rPr lang="pt-BR" dirty="0" smtClean="0"/>
              <a:t>desenvolvimento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349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Atividades extraclasse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Leitura do Capítulo 4</a:t>
            </a:r>
          </a:p>
          <a:p>
            <a:r>
              <a:rPr lang="pt-BR" dirty="0" smtClean="0"/>
              <a:t>Realização das atividades do Capítulo 4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8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design?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um processo com três atividades básicas:</a:t>
            </a:r>
          </a:p>
          <a:p>
            <a:pPr lvl="1"/>
            <a:r>
              <a:rPr lang="pt-BR" b="1" dirty="0" smtClean="0"/>
              <a:t>análise </a:t>
            </a:r>
            <a:r>
              <a:rPr lang="pt-BR" b="1" dirty="0"/>
              <a:t>da situação atual</a:t>
            </a:r>
            <a:r>
              <a:rPr lang="pt-BR" dirty="0"/>
              <a:t>: estudar e interpretar a situação atual;</a:t>
            </a:r>
          </a:p>
          <a:p>
            <a:pPr lvl="1"/>
            <a:r>
              <a:rPr lang="pt-BR" b="1" dirty="0" smtClean="0"/>
              <a:t>síntese </a:t>
            </a:r>
            <a:r>
              <a:rPr lang="pt-BR" b="1" dirty="0"/>
              <a:t>de uma intervenção</a:t>
            </a:r>
            <a:r>
              <a:rPr lang="pt-BR" dirty="0"/>
              <a:t>: planejar e executar uma intervenção na </a:t>
            </a:r>
            <a:r>
              <a:rPr lang="pt-BR" dirty="0" smtClean="0"/>
              <a:t>situação </a:t>
            </a:r>
            <a:r>
              <a:rPr lang="pt-BR" dirty="0"/>
              <a:t>atual;</a:t>
            </a:r>
          </a:p>
          <a:p>
            <a:pPr lvl="1"/>
            <a:r>
              <a:rPr lang="pt-BR" b="1" dirty="0" smtClean="0"/>
              <a:t>avaliação </a:t>
            </a:r>
            <a:r>
              <a:rPr lang="pt-BR" b="1" dirty="0"/>
              <a:t>da nova situação</a:t>
            </a:r>
            <a:r>
              <a:rPr lang="pt-BR" dirty="0"/>
              <a:t>: </a:t>
            </a:r>
            <a:r>
              <a:rPr lang="pt-BR" dirty="0" err="1" smtClean="0"/>
              <a:t>veriﬁcar</a:t>
            </a:r>
            <a:r>
              <a:rPr lang="pt-BR" dirty="0" smtClean="0"/>
              <a:t> </a:t>
            </a:r>
            <a:r>
              <a:rPr lang="pt-BR" dirty="0"/>
              <a:t>o efeito da intervenção, comparando </a:t>
            </a:r>
            <a:r>
              <a:rPr lang="pt-BR" dirty="0" smtClean="0"/>
              <a:t>a </a:t>
            </a:r>
            <a:r>
              <a:rPr lang="pt-BR" dirty="0"/>
              <a:t>situação analisada anteriormente com a nova situação, atingida após a </a:t>
            </a:r>
            <a:r>
              <a:rPr lang="pt-BR" dirty="0" smtClean="0"/>
              <a:t>intervenção</a:t>
            </a:r>
            <a:r>
              <a:rPr lang="pt-BR" dirty="0"/>
              <a:t>.</a:t>
            </a:r>
          </a:p>
        </p:txBody>
      </p:sp>
      <p:pic>
        <p:nvPicPr>
          <p:cNvPr id="1045" name="Picture 21" descr="D:\Meus Documentos\Docs\FTP\Livro de IHC\material para o site\figuras\Figura 4.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149080"/>
            <a:ext cx="4500000" cy="223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74638"/>
            <a:ext cx="7620000" cy="1143000"/>
          </a:xfrm>
        </p:spPr>
        <p:txBody>
          <a:bodyPr/>
          <a:lstStyle/>
          <a:p>
            <a:r>
              <a:rPr lang="pt-BR" dirty="0" smtClean="0"/>
              <a:t>Perspectivas de design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16504" y="1542048"/>
            <a:ext cx="7620000" cy="4800600"/>
          </a:xfrm>
        </p:spPr>
        <p:txBody>
          <a:bodyPr/>
          <a:lstStyle/>
          <a:p>
            <a:pPr marL="0" indent="0">
              <a:buNone/>
            </a:pPr>
            <a:r>
              <a:rPr lang="pt-BR" sz="2400" dirty="0" smtClean="0"/>
              <a:t>são formas de interpretar a atividade de design </a:t>
            </a:r>
            <a:endParaRPr lang="pt-BR" dirty="0" smtClean="0"/>
          </a:p>
          <a:p>
            <a:endParaRPr lang="pt-BR" dirty="0" smtClean="0"/>
          </a:p>
        </p:txBody>
      </p:sp>
      <p:sp>
        <p:nvSpPr>
          <p:cNvPr id="2" name="CaixaDeTexto 1"/>
          <p:cNvSpPr txBox="1"/>
          <p:nvPr/>
        </p:nvSpPr>
        <p:spPr>
          <a:xfrm>
            <a:off x="414916" y="2268161"/>
            <a:ext cx="3679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racionalismo técnico</a:t>
            </a:r>
            <a:endParaRPr lang="pt-BR" sz="3200" b="1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463131" y="2268161"/>
            <a:ext cx="30872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reflexão em ação</a:t>
            </a:r>
            <a:endParaRPr lang="pt-BR" sz="3200" b="1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42144" y="3013501"/>
            <a:ext cx="396044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100" dirty="0">
                <a:latin typeface="+mn-lt"/>
              </a:rPr>
              <a:t>problemas e soluções </a:t>
            </a:r>
            <a:r>
              <a:rPr lang="pt-BR" sz="2100" b="1" dirty="0">
                <a:latin typeface="+mn-lt"/>
              </a:rPr>
              <a:t>conhecidos </a:t>
            </a:r>
          </a:p>
        </p:txBody>
      </p:sp>
      <p:sp>
        <p:nvSpPr>
          <p:cNvPr id="9" name="Retângulo 8"/>
          <p:cNvSpPr/>
          <p:nvPr/>
        </p:nvSpPr>
        <p:spPr>
          <a:xfrm>
            <a:off x="539552" y="4869160"/>
            <a:ext cx="3776456" cy="10618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BR" sz="2100" dirty="0" smtClean="0">
                <a:latin typeface="+mn-lt"/>
              </a:rPr>
              <a:t>designer enquadra uma situação num tipo geral de problema cuja forma de solução seja conhecida</a:t>
            </a:r>
            <a:endParaRPr lang="pt-BR" sz="2100" dirty="0">
              <a:latin typeface="+mn-lt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463131" y="3016984"/>
            <a:ext cx="381642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100" dirty="0">
                <a:latin typeface="+mn-lt"/>
              </a:rPr>
              <a:t>problemas e soluções </a:t>
            </a:r>
            <a:r>
              <a:rPr lang="pt-BR" sz="2100" b="1" dirty="0" smtClean="0">
                <a:latin typeface="+mn-lt"/>
              </a:rPr>
              <a:t>únicos</a:t>
            </a:r>
            <a:endParaRPr lang="pt-BR" sz="2100" b="1" dirty="0">
              <a:latin typeface="+mn-lt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571999" y="4869160"/>
            <a:ext cx="3744417" cy="10618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BR" sz="2100" dirty="0" smtClean="0">
                <a:latin typeface="+mn-lt"/>
              </a:rPr>
              <a:t>designer busca aprender sobre o problema em questão e a solução sendo concebida</a:t>
            </a:r>
            <a:endParaRPr lang="pt-BR" sz="2100" dirty="0">
              <a:latin typeface="+mn-lt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35504" y="3573016"/>
            <a:ext cx="37764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100" dirty="0">
                <a:latin typeface="+mn-lt"/>
              </a:rPr>
              <a:t>métodos de solução </a:t>
            </a:r>
            <a:r>
              <a:rPr lang="pt-BR" sz="2100" dirty="0" smtClean="0">
                <a:latin typeface="+mn-lt"/>
              </a:rPr>
              <a:t/>
            </a:r>
            <a:br>
              <a:rPr lang="pt-BR" sz="2100" dirty="0" smtClean="0">
                <a:latin typeface="+mn-lt"/>
              </a:rPr>
            </a:br>
            <a:r>
              <a:rPr lang="pt-BR" sz="2100" b="1" dirty="0" smtClean="0">
                <a:latin typeface="+mn-lt"/>
              </a:rPr>
              <a:t>bem </a:t>
            </a:r>
            <a:r>
              <a:rPr lang="pt-BR" sz="2100" b="1" dirty="0">
                <a:latin typeface="+mn-lt"/>
              </a:rPr>
              <a:t>definidos </a:t>
            </a:r>
            <a:r>
              <a:rPr lang="pt-BR" sz="2100" b="1" i="1" dirty="0">
                <a:latin typeface="+mn-lt"/>
              </a:rPr>
              <a:t>a priori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4463131" y="3573016"/>
            <a:ext cx="409051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100" dirty="0">
                <a:latin typeface="+mn-lt"/>
              </a:rPr>
              <a:t>métodos e ferramentas para </a:t>
            </a:r>
            <a:r>
              <a:rPr lang="pt-BR" sz="2100" b="1" dirty="0">
                <a:latin typeface="+mn-lt"/>
              </a:rPr>
              <a:t>auxiliar o aprendizado do designer</a:t>
            </a:r>
            <a:r>
              <a:rPr lang="pt-BR" sz="2100" dirty="0">
                <a:latin typeface="+mn-lt"/>
              </a:rPr>
              <a:t> sobre o problema e </a:t>
            </a:r>
            <a:r>
              <a:rPr lang="pt-BR" sz="2100" dirty="0" smtClean="0">
                <a:latin typeface="+mn-lt"/>
              </a:rPr>
              <a:t>solução únicos</a:t>
            </a:r>
            <a:endParaRPr lang="pt-BR" sz="21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Reflexão em ação</a:t>
            </a:r>
            <a:endParaRPr lang="pt-BR" dirty="0"/>
          </a:p>
        </p:txBody>
      </p:sp>
      <p:pic>
        <p:nvPicPr>
          <p:cNvPr id="30722" name="Picture 2" descr="D:\Meus Documentos\Docs\FTP\Livro de IHC\material para o site\figuras\Figura 4.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45" y="1700808"/>
            <a:ext cx="7143557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540244" y="5830664"/>
            <a:ext cx="813621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100" dirty="0" smtClean="0">
                <a:latin typeface="+mn-lt"/>
              </a:rPr>
              <a:t>esse processo geralmente é estimulado pela </a:t>
            </a:r>
            <a:r>
              <a:rPr lang="pt-BR" sz="2100" b="1" dirty="0" smtClean="0">
                <a:latin typeface="+mn-lt"/>
              </a:rPr>
              <a:t>conversa com materiais</a:t>
            </a:r>
            <a:endParaRPr lang="pt-BR" sz="21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3386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Conversa com Materiais</a:t>
            </a:r>
            <a:endParaRPr lang="pt-BR" dirty="0"/>
          </a:p>
        </p:txBody>
      </p:sp>
      <p:pic>
        <p:nvPicPr>
          <p:cNvPr id="31746" name="Picture 2" descr="D:\Meus Documentos\Docs\FTP\Livro de IHC\material para o site\figuras\Figura 6.4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922293"/>
            <a:ext cx="1269454" cy="117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7" name="Picture 3" descr="D:\Meus Documentos\Docs\FTP\Livro de IHC\material para o site\figuras\Figura 7.3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556792"/>
            <a:ext cx="2672217" cy="2255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>
          <a:xfrm>
            <a:off x="815130" y="4692656"/>
            <a:ext cx="7501286" cy="1498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252000" tIns="216000" rIns="252000" bIns="216000">
            <a:spAutoFit/>
          </a:bodyPr>
          <a:lstStyle/>
          <a:p>
            <a:r>
              <a:rPr lang="pt-BR" sz="2300" dirty="0" smtClean="0">
                <a:latin typeface="+mn-lt"/>
              </a:rPr>
              <a:t>interagir </a:t>
            </a:r>
            <a:r>
              <a:rPr lang="pt-BR" sz="2300" dirty="0">
                <a:latin typeface="+mn-lt"/>
              </a:rPr>
              <a:t>com o modelo, obter resultados surpreendentes, </a:t>
            </a:r>
            <a:r>
              <a:rPr lang="pt-BR" sz="2300" dirty="0" smtClean="0">
                <a:latin typeface="+mn-lt"/>
              </a:rPr>
              <a:t>tentar </a:t>
            </a:r>
            <a:r>
              <a:rPr lang="pt-BR" sz="2300" dirty="0">
                <a:latin typeface="+mn-lt"/>
              </a:rPr>
              <a:t>interpretá-los, e então inventar novas estratégias de ação com base nas </a:t>
            </a:r>
            <a:r>
              <a:rPr lang="pt-BR" sz="2300" dirty="0" smtClean="0">
                <a:latin typeface="+mn-lt"/>
              </a:rPr>
              <a:t>novas </a:t>
            </a:r>
            <a:r>
              <a:rPr lang="pt-BR" sz="2300" dirty="0">
                <a:latin typeface="+mn-lt"/>
              </a:rPr>
              <a:t>interpretações</a:t>
            </a:r>
          </a:p>
        </p:txBody>
      </p:sp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54671"/>
            <a:ext cx="720080" cy="1298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orma livre 6"/>
          <p:cNvSpPr/>
          <p:nvPr/>
        </p:nvSpPr>
        <p:spPr>
          <a:xfrm>
            <a:off x="1950988" y="2132856"/>
            <a:ext cx="1468884" cy="528666"/>
          </a:xfrm>
          <a:custGeom>
            <a:avLst/>
            <a:gdLst>
              <a:gd name="connsiteX0" fmla="*/ 0 w 1612900"/>
              <a:gd name="connsiteY0" fmla="*/ 626194 h 626194"/>
              <a:gd name="connsiteX1" fmla="*/ 596900 w 1612900"/>
              <a:gd name="connsiteY1" fmla="*/ 16594 h 626194"/>
              <a:gd name="connsiteX2" fmla="*/ 1612900 w 1612900"/>
              <a:gd name="connsiteY2" fmla="*/ 232494 h 626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2900" h="626194">
                <a:moveTo>
                  <a:pt x="0" y="626194"/>
                </a:moveTo>
                <a:cubicBezTo>
                  <a:pt x="164041" y="354202"/>
                  <a:pt x="328083" y="82211"/>
                  <a:pt x="596900" y="16594"/>
                </a:cubicBezTo>
                <a:cubicBezTo>
                  <a:pt x="865717" y="-49023"/>
                  <a:pt x="1239308" y="91735"/>
                  <a:pt x="1612900" y="232494"/>
                </a:cubicBezTo>
              </a:path>
            </a:pathLst>
          </a:custGeom>
          <a:ln w="190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orma livre 11"/>
          <p:cNvSpPr/>
          <p:nvPr/>
        </p:nvSpPr>
        <p:spPr>
          <a:xfrm flipH="1" flipV="1">
            <a:off x="2311028" y="2565778"/>
            <a:ext cx="1468884" cy="528666"/>
          </a:xfrm>
          <a:custGeom>
            <a:avLst/>
            <a:gdLst>
              <a:gd name="connsiteX0" fmla="*/ 0 w 1612900"/>
              <a:gd name="connsiteY0" fmla="*/ 626194 h 626194"/>
              <a:gd name="connsiteX1" fmla="*/ 596900 w 1612900"/>
              <a:gd name="connsiteY1" fmla="*/ 16594 h 626194"/>
              <a:gd name="connsiteX2" fmla="*/ 1612900 w 1612900"/>
              <a:gd name="connsiteY2" fmla="*/ 232494 h 626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2900" h="626194">
                <a:moveTo>
                  <a:pt x="0" y="626194"/>
                </a:moveTo>
                <a:cubicBezTo>
                  <a:pt x="164041" y="354202"/>
                  <a:pt x="328083" y="82211"/>
                  <a:pt x="596900" y="16594"/>
                </a:cubicBezTo>
                <a:cubicBezTo>
                  <a:pt x="865717" y="-49023"/>
                  <a:pt x="1239308" y="91735"/>
                  <a:pt x="1612900" y="232494"/>
                </a:cubicBezTo>
              </a:path>
            </a:pathLst>
          </a:custGeom>
          <a:ln w="190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755576" y="4293096"/>
            <a:ext cx="2177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reflexão em ação é ...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426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Processos de design de IHC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Ciclo de vida simples</a:t>
            </a:r>
          </a:p>
          <a:p>
            <a:r>
              <a:rPr lang="pt-BR" dirty="0" smtClean="0"/>
              <a:t>Ciclo de vida em estrela</a:t>
            </a:r>
          </a:p>
          <a:p>
            <a:r>
              <a:rPr lang="pt-BR" dirty="0" smtClean="0"/>
              <a:t>Engenharia de Usabilidade de Nielsen</a:t>
            </a:r>
          </a:p>
          <a:p>
            <a:r>
              <a:rPr lang="pt-BR" dirty="0" smtClean="0"/>
              <a:t>Engenharia de Usabilidade de </a:t>
            </a:r>
            <a:r>
              <a:rPr lang="pt-BR" dirty="0" err="1" smtClean="0"/>
              <a:t>Mayhew</a:t>
            </a:r>
            <a:endParaRPr lang="pt-BR" dirty="0" smtClean="0"/>
          </a:p>
          <a:p>
            <a:r>
              <a:rPr lang="pt-BR" dirty="0" smtClean="0"/>
              <a:t>Design Contextual</a:t>
            </a:r>
          </a:p>
          <a:p>
            <a:r>
              <a:rPr lang="pt-BR" dirty="0" smtClean="0"/>
              <a:t>Design Baseado em Cenários</a:t>
            </a:r>
          </a:p>
          <a:p>
            <a:r>
              <a:rPr lang="pt-BR" dirty="0" smtClean="0"/>
              <a:t>Design Dirigido por Objetivos</a:t>
            </a:r>
          </a:p>
          <a:p>
            <a:r>
              <a:rPr lang="pt-BR" dirty="0" smtClean="0"/>
              <a:t>Design Centrado na Comunicação</a:t>
            </a:r>
          </a:p>
        </p:txBody>
      </p:sp>
    </p:spTree>
    <p:extLst>
      <p:ext uri="{BB962C8B-B14F-4D97-AF65-F5344CB8AC3E}">
        <p14:creationId xmlns:p14="http://schemas.microsoft.com/office/powerpoint/2010/main" val="408143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Ciclo de Vida Simples </a:t>
            </a:r>
            <a:r>
              <a:rPr lang="pt-BR" sz="2400" dirty="0" smtClean="0"/>
              <a:t>(Preece et al., 2002)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3794" name="Picture 2" descr="D:\Meus Documentos\Docs\FTP\Livro de IHC\material para o site\figuras\Figura 4.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49" y="1628799"/>
            <a:ext cx="6032575" cy="389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730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Ciclo de Vida em Estrela</a:t>
            </a:r>
            <a:r>
              <a:rPr lang="pt-BR" sz="2000" dirty="0" smtClean="0"/>
              <a:t> (Hix &amp; Hartson, 1993)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2770" name="Picture 2" descr="D:\Meus Documentos\Docs\FTP\Livro de IHC\material para o site\figuras\Figura 4.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64" y="1628800"/>
            <a:ext cx="6959264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27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216" cy="1143000"/>
          </a:xfrm>
        </p:spPr>
        <p:txBody>
          <a:bodyPr/>
          <a:lstStyle/>
          <a:p>
            <a:r>
              <a:rPr lang="pt-BR" sz="4100" dirty="0" smtClean="0"/>
              <a:t>Engenharia de Usabilidade de Nielsen</a:t>
            </a:r>
            <a:endParaRPr lang="pt-BR" sz="41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060848"/>
            <a:ext cx="7620000" cy="4339952"/>
          </a:xfrm>
        </p:spPr>
        <p:txBody>
          <a:bodyPr/>
          <a:lstStyle/>
          <a:p>
            <a:r>
              <a:rPr lang="pt-BR" dirty="0" smtClean="0"/>
              <a:t>Conheça </a:t>
            </a:r>
            <a:r>
              <a:rPr lang="pt-BR" dirty="0"/>
              <a:t>seu </a:t>
            </a:r>
            <a:r>
              <a:rPr lang="pt-BR" dirty="0" smtClean="0"/>
              <a:t>usuário </a:t>
            </a:r>
            <a:endParaRPr lang="pt-BR" dirty="0"/>
          </a:p>
          <a:p>
            <a:r>
              <a:rPr lang="pt-BR" dirty="0"/>
              <a:t>Realize uma análise </a:t>
            </a:r>
            <a:r>
              <a:rPr lang="pt-BR" dirty="0" smtClean="0"/>
              <a:t>competitiva </a:t>
            </a:r>
            <a:endParaRPr lang="pt-BR" dirty="0"/>
          </a:p>
          <a:p>
            <a:r>
              <a:rPr lang="pt-BR" dirty="0" err="1" smtClean="0"/>
              <a:t>Deﬁna</a:t>
            </a:r>
            <a:r>
              <a:rPr lang="pt-BR" dirty="0" smtClean="0"/>
              <a:t> </a:t>
            </a:r>
            <a:r>
              <a:rPr lang="pt-BR" dirty="0"/>
              <a:t>as metas de </a:t>
            </a:r>
            <a:r>
              <a:rPr lang="pt-BR" dirty="0" smtClean="0"/>
              <a:t>usabilidade </a:t>
            </a:r>
            <a:endParaRPr lang="pt-BR" dirty="0"/>
          </a:p>
          <a:p>
            <a:r>
              <a:rPr lang="pt-BR" dirty="0"/>
              <a:t>Faça designs </a:t>
            </a:r>
            <a:r>
              <a:rPr lang="pt-BR" dirty="0" smtClean="0"/>
              <a:t>paralelos </a:t>
            </a:r>
            <a:endParaRPr lang="pt-BR" dirty="0"/>
          </a:p>
          <a:p>
            <a:r>
              <a:rPr lang="pt-BR" dirty="0"/>
              <a:t>Adote o design </a:t>
            </a:r>
            <a:r>
              <a:rPr lang="pt-BR" dirty="0" smtClean="0"/>
              <a:t>participativo </a:t>
            </a:r>
            <a:endParaRPr lang="pt-BR" dirty="0"/>
          </a:p>
          <a:p>
            <a:r>
              <a:rPr lang="pt-BR" dirty="0"/>
              <a:t>Faça o design coordenado da interface como um </a:t>
            </a:r>
            <a:r>
              <a:rPr lang="pt-BR" dirty="0" smtClean="0"/>
              <a:t>todo</a:t>
            </a:r>
          </a:p>
          <a:p>
            <a:r>
              <a:rPr lang="pt-BR" dirty="0"/>
              <a:t>Aplique diretrizes e análise </a:t>
            </a:r>
            <a:r>
              <a:rPr lang="pt-BR" dirty="0" smtClean="0"/>
              <a:t>heurística </a:t>
            </a:r>
            <a:endParaRPr lang="pt-BR" dirty="0"/>
          </a:p>
          <a:p>
            <a:r>
              <a:rPr lang="pt-BR" dirty="0"/>
              <a:t>Faça </a:t>
            </a:r>
            <a:r>
              <a:rPr lang="pt-BR" dirty="0" smtClean="0"/>
              <a:t>protótipos </a:t>
            </a:r>
            <a:endParaRPr lang="pt-BR" dirty="0"/>
          </a:p>
          <a:p>
            <a:r>
              <a:rPr lang="pt-BR" dirty="0"/>
              <a:t>Realize testes </a:t>
            </a:r>
            <a:r>
              <a:rPr lang="pt-BR" dirty="0" smtClean="0"/>
              <a:t>empíricos </a:t>
            </a:r>
            <a:endParaRPr lang="pt-BR" dirty="0"/>
          </a:p>
          <a:p>
            <a:r>
              <a:rPr lang="pt-BR" dirty="0"/>
              <a:t>Pratique design iterativo</a:t>
            </a:r>
          </a:p>
        </p:txBody>
      </p:sp>
      <p:sp>
        <p:nvSpPr>
          <p:cNvPr id="4" name="Retângulo 3"/>
          <p:cNvSpPr/>
          <p:nvPr/>
        </p:nvSpPr>
        <p:spPr>
          <a:xfrm>
            <a:off x="539750" y="1527175"/>
            <a:ext cx="30241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>
                <a:latin typeface="+mn-lt"/>
              </a:rPr>
              <a:t>Atividades propostas:</a:t>
            </a:r>
            <a:endParaRPr lang="pt-BR" sz="2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881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rbosa e Silva 2010 model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mpost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slide01</Template>
  <TotalTime>904</TotalTime>
  <Words>567</Words>
  <Application>Microsoft Office PowerPoint</Application>
  <PresentationFormat>On-screen Show (4:3)</PresentationFormat>
  <Paragraphs>82</Paragraphs>
  <Slides>18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Barbosa e Silva 2010 modelo</vt:lpstr>
      <vt:lpstr>Processos de Design de IHC</vt:lpstr>
      <vt:lpstr>O que é design?</vt:lpstr>
      <vt:lpstr>Perspectivas de design</vt:lpstr>
      <vt:lpstr>Reflexão em ação</vt:lpstr>
      <vt:lpstr>Conversa com Materiais</vt:lpstr>
      <vt:lpstr>Processos de design de IHC</vt:lpstr>
      <vt:lpstr>Ciclo de Vida Simples (Preece et al., 2002)</vt:lpstr>
      <vt:lpstr>Ciclo de Vida em Estrela (Hix &amp; Hartson, 1993)</vt:lpstr>
      <vt:lpstr>Engenharia de Usabilidade de Nielsen</vt:lpstr>
      <vt:lpstr>Engenharia de Usabilidade de Mayhew</vt:lpstr>
      <vt:lpstr>Design Contextual</vt:lpstr>
      <vt:lpstr>Design Baseado em Cenários</vt:lpstr>
      <vt:lpstr>Design Dirigido por Objetivos</vt:lpstr>
      <vt:lpstr>Design Centrado na Comunicação</vt:lpstr>
      <vt:lpstr>Integração de IHC com Engenharia de Software</vt:lpstr>
      <vt:lpstr>Integração de IHC com Engenharia de Software</vt:lpstr>
      <vt:lpstr>IHC e Métodos Ágeis</vt:lpstr>
      <vt:lpstr>Atividades extraclasse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Interação  Humano-Computador</dc:title>
  <dc:creator>Bruno</dc:creator>
  <cp:lastModifiedBy>Simone DJ Barbosa</cp:lastModifiedBy>
  <cp:revision>96</cp:revision>
  <cp:lastPrinted>2011-04-25T02:07:14Z</cp:lastPrinted>
  <dcterms:created xsi:type="dcterms:W3CDTF">2010-10-25T10:54:51Z</dcterms:created>
  <dcterms:modified xsi:type="dcterms:W3CDTF">2011-04-25T02:07:25Z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