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631"/>
  </p:normalViewPr>
  <p:slideViewPr>
    <p:cSldViewPr snapToGrid="0" snapToObjects="1">
      <p:cViewPr varScale="1">
        <p:scale>
          <a:sx n="65" d="100"/>
          <a:sy n="65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3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4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7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37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3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25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25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81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5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1F6B-AA42-4A46-AA32-D65DF403DD8B}" type="datetimeFigureOut">
              <a:rPr lang="pt-BR" smtClean="0"/>
              <a:t>28/11/16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2638-13C5-D943-B2F7-822ACF34FB8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52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r>
              <a:rPr lang="en-US" dirty="0" err="1" smtClean="0"/>
              <a:t>ção</a:t>
            </a:r>
            <a:r>
              <a:rPr lang="en-US" dirty="0" smtClean="0"/>
              <a:t> para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Aula 4 - tabelas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0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67" y="1139825"/>
            <a:ext cx="6508951" cy="4351338"/>
          </a:xfrm>
        </p:spPr>
      </p:pic>
    </p:spTree>
    <p:extLst>
      <p:ext uri="{BB962C8B-B14F-4D97-AF65-F5344CB8AC3E}">
        <p14:creationId xmlns:p14="http://schemas.microsoft.com/office/powerpoint/2010/main" val="943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br>
              <a:rPr lang="pt-BR" dirty="0" smtClean="0"/>
            </a:br>
            <a:r>
              <a:rPr lang="pt-BR" dirty="0"/>
              <a:t>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</a:t>
            </a:r>
            <a:r>
              <a:rPr lang="pt-BR" dirty="0" err="1" smtClean="0"/>
              <a:t>estat</a:t>
            </a:r>
            <a:r>
              <a:rPr lang="en-US" dirty="0" err="1" smtClean="0"/>
              <a:t>ísticos</a:t>
            </a:r>
            <a:endParaRPr lang="en-US" dirty="0" smtClean="0"/>
          </a:p>
          <a:p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negrito</a:t>
            </a:r>
            <a:r>
              <a:rPr lang="en-US" dirty="0" smtClean="0"/>
              <a:t>, </a:t>
            </a:r>
            <a:r>
              <a:rPr lang="en-US" dirty="0" err="1" smtClean="0"/>
              <a:t>borda</a:t>
            </a:r>
            <a:r>
              <a:rPr lang="en-US" dirty="0" smtClean="0"/>
              <a:t> superior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espessa</a:t>
            </a:r>
            <a:r>
              <a:rPr lang="en-US" dirty="0" smtClean="0"/>
              <a:t>, inferior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espessa</a:t>
            </a:r>
            <a:endParaRPr lang="en-US" dirty="0" smtClean="0"/>
          </a:p>
          <a:p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borda</a:t>
            </a:r>
            <a:r>
              <a:rPr lang="en-US" dirty="0" smtClean="0"/>
              <a:t> </a:t>
            </a:r>
            <a:r>
              <a:rPr lang="en-US" dirty="0" err="1" smtClean="0"/>
              <a:t>espessa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Interior: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alinhado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,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alinhados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1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60330"/>
            <a:ext cx="7948456" cy="6559131"/>
          </a:xfrm>
        </p:spPr>
      </p:pic>
    </p:spTree>
    <p:extLst>
      <p:ext uri="{BB962C8B-B14F-4D97-AF65-F5344CB8AC3E}">
        <p14:creationId xmlns:p14="http://schemas.microsoft.com/office/powerpoint/2010/main" val="14202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tabelas em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criar tabelas ou quadros.</a:t>
            </a:r>
          </a:p>
          <a:p>
            <a:r>
              <a:rPr lang="pt-BR" dirty="0" smtClean="0"/>
              <a:t>Qual a </a:t>
            </a:r>
            <a:r>
              <a:rPr lang="pt-BR" dirty="0" err="1" smtClean="0"/>
              <a:t>diferen</a:t>
            </a:r>
            <a:r>
              <a:rPr lang="en-US" dirty="0" err="1" smtClean="0"/>
              <a:t>ça</a:t>
            </a:r>
            <a:r>
              <a:rPr lang="en-US" dirty="0" smtClean="0"/>
              <a:t> entre </a:t>
            </a:r>
            <a:r>
              <a:rPr lang="en-US" dirty="0" err="1" smtClean="0"/>
              <a:t>elas</a:t>
            </a:r>
            <a:r>
              <a:rPr lang="en-US" dirty="0" smtClean="0"/>
              <a:t>?</a:t>
            </a:r>
          </a:p>
          <a:p>
            <a:endParaRPr lang="pt-B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6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6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</a:t>
            </a:r>
            <a:r>
              <a:rPr lang="pt-BR" dirty="0" err="1" smtClean="0"/>
              <a:t>x</a:t>
            </a:r>
            <a:r>
              <a:rPr lang="pt-BR" dirty="0" smtClean="0"/>
              <a:t> quadros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Quadro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Tabela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34" y="2505075"/>
            <a:ext cx="4694520" cy="3684588"/>
          </a:xfrm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6" y="3006726"/>
            <a:ext cx="5157787" cy="15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</a:t>
            </a:r>
            <a:r>
              <a:rPr lang="pt-BR" dirty="0" err="1" smtClean="0"/>
              <a:t>x</a:t>
            </a:r>
            <a:r>
              <a:rPr lang="pt-BR" dirty="0" smtClean="0"/>
              <a:t> Quadros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Quadros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Quadros de classifica</a:t>
            </a:r>
            <a:r>
              <a:rPr lang="en-US" dirty="0" err="1" smtClean="0"/>
              <a:t>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Esta</a:t>
            </a:r>
            <a:r>
              <a:rPr lang="en-US" dirty="0" err="1" smtClean="0"/>
              <a:t>tísticas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7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Utilizamos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table</a:t>
            </a:r>
            <a:r>
              <a:rPr lang="pt-BR" dirty="0" smtClean="0"/>
              <a:t>&gt; &lt;/</a:t>
            </a:r>
            <a:r>
              <a:rPr lang="pt-BR" dirty="0" err="1" smtClean="0"/>
              <a:t>table</a:t>
            </a:r>
            <a:r>
              <a:rPr lang="pt-BR" dirty="0" smtClean="0"/>
              <a:t>&gt; para representar tabelas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 dentro 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table</a:t>
            </a:r>
            <a:r>
              <a:rPr lang="pt-BR" dirty="0" smtClean="0"/>
              <a:t>&gt;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caption</a:t>
            </a:r>
            <a:r>
              <a:rPr lang="pt-BR" dirty="0" smtClean="0"/>
              <a:t>&gt; para representar o </a:t>
            </a:r>
            <a:r>
              <a:rPr lang="pt-BR" dirty="0" err="1" smtClean="0"/>
              <a:t>t</a:t>
            </a:r>
            <a:r>
              <a:rPr lang="en-US" dirty="0" err="1" smtClean="0"/>
              <a:t>ítulo</a:t>
            </a:r>
            <a:r>
              <a:rPr lang="en-US" dirty="0" smtClean="0"/>
              <a:t> da </a:t>
            </a:r>
            <a:r>
              <a:rPr lang="en-US" dirty="0" err="1" smtClean="0"/>
              <a:t>tabela</a:t>
            </a:r>
            <a:endParaRPr lang="pt-B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Row</a:t>
            </a:r>
            <a:r>
              <a:rPr lang="pt-BR" dirty="0" smtClean="0"/>
              <a:t> &lt;/</a:t>
            </a:r>
            <a:r>
              <a:rPr lang="pt-BR" dirty="0" err="1" smtClean="0"/>
              <a:t>tr</a:t>
            </a:r>
            <a:r>
              <a:rPr lang="pt-BR" dirty="0" smtClean="0"/>
              <a:t>&gt; para representar a linha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td</a:t>
            </a:r>
            <a:r>
              <a:rPr lang="pt-BR" dirty="0" smtClean="0"/>
              <a:t>&gt; dentro 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 para representar os dados.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2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 seguinte forma</a:t>
            </a:r>
            <a:endParaRPr lang="pt-BR" sz="2200" dirty="0" smtClean="0"/>
          </a:p>
          <a:p>
            <a:pPr marL="0" indent="0">
              <a:buNone/>
            </a:pP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pt-BR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&gt; nome tabela &lt;/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2200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pt-BR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&lt;!– isso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é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repetido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para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cada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linha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da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tabela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--&gt;</a:t>
            </a:r>
            <a:endParaRPr lang="pt-BR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</a:p>
          <a:p>
            <a:pPr marL="0" indent="0">
              <a:buNone/>
            </a:pPr>
            <a:r>
              <a:rPr lang="pt-BR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&gt; Dado da tabela &lt;/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pt-BR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&gt; Dado da tabela &lt;/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pt-BR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	...</a:t>
            </a:r>
          </a:p>
          <a:p>
            <a:pPr marL="0" indent="0">
              <a:buNone/>
            </a:pPr>
            <a:r>
              <a:rPr lang="pt-BR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sz="22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pt-BR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Criaremos duas classes para tabelas: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Uma para quadro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Outra para tabelas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com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borda</a:t>
            </a:r>
            <a:endParaRPr lang="en-US" dirty="0" smtClean="0"/>
          </a:p>
          <a:p>
            <a:r>
              <a:rPr lang="en-US" dirty="0" smtClean="0"/>
              <a:t>Dados </a:t>
            </a:r>
            <a:r>
              <a:rPr lang="en-US" dirty="0" err="1" smtClean="0"/>
              <a:t>centralizados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2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Arial</vt:lpstr>
      <vt:lpstr>Tema do Office</vt:lpstr>
      <vt:lpstr>Programação para Web</vt:lpstr>
      <vt:lpstr>Criando tabelas em HTML</vt:lpstr>
      <vt:lpstr>Apresentação do PowerPoint</vt:lpstr>
      <vt:lpstr>Tabelas x quadros</vt:lpstr>
      <vt:lpstr>Tabelas x Quadros</vt:lpstr>
      <vt:lpstr>Tabelas</vt:lpstr>
      <vt:lpstr>Tabelas</vt:lpstr>
      <vt:lpstr>Tabelas</vt:lpstr>
      <vt:lpstr>Quadros</vt:lpstr>
      <vt:lpstr>Apresentação do PowerPoint</vt:lpstr>
      <vt:lpstr>Tabelas  </vt:lpstr>
      <vt:lpstr>Apresentação do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Web</dc:title>
  <dc:creator>Usuário do Microsoft Office</dc:creator>
  <cp:lastModifiedBy>Usuário do Microsoft Office</cp:lastModifiedBy>
  <cp:revision>3</cp:revision>
  <dcterms:created xsi:type="dcterms:W3CDTF">2016-11-28T18:44:24Z</dcterms:created>
  <dcterms:modified xsi:type="dcterms:W3CDTF">2016-11-28T19:13:25Z</dcterms:modified>
</cp:coreProperties>
</file>