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/>
    <p:restoredTop sz="94580"/>
  </p:normalViewPr>
  <p:slideViewPr>
    <p:cSldViewPr snapToGrid="0" snapToObjects="1">
      <p:cViewPr varScale="1">
        <p:scale>
          <a:sx n="129" d="100"/>
          <a:sy n="129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5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7944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7365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758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569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090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8703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887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83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8947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784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69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892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497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302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68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09E87-1E67-114C-A851-8DE5D4CC044C}" type="datetimeFigureOut">
              <a:rPr lang="pt-BR" smtClean="0"/>
              <a:t>07/02/17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0ACE60-6885-F448-B39E-2A685578ACE3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065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Vetores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18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Declarando vetores em </a:t>
            </a:r>
            <a:r>
              <a:rPr lang="pt-BR" dirty="0" err="1" smtClean="0"/>
              <a:t>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declaramos vetores usamos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var vetor = new 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Array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();</a:t>
            </a:r>
            <a:endParaRPr lang="pt-BR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pt-BR" sz="1800" dirty="0" smtClean="0"/>
              <a:t>Lembrando que </a:t>
            </a:r>
            <a:r>
              <a:rPr lang="pt-BR" sz="1800" dirty="0" err="1" smtClean="0"/>
              <a:t>Js</a:t>
            </a:r>
            <a:r>
              <a:rPr lang="pt-BR" sz="1800" dirty="0" smtClean="0"/>
              <a:t> </a:t>
            </a:r>
            <a:r>
              <a:rPr lang="en-US" sz="1800" dirty="0" err="1" smtClean="0"/>
              <a:t>é</a:t>
            </a:r>
            <a:r>
              <a:rPr lang="en-US" sz="1800" dirty="0" smtClean="0"/>
              <a:t> case sensitive</a:t>
            </a:r>
          </a:p>
          <a:p>
            <a:pPr lvl="1"/>
            <a:r>
              <a:rPr lang="en-US" sz="1800" dirty="0" smtClean="0"/>
              <a:t>Para </a:t>
            </a:r>
            <a:r>
              <a:rPr lang="en-US" sz="1800" dirty="0" err="1" smtClean="0"/>
              <a:t>acessar</a:t>
            </a:r>
            <a:r>
              <a:rPr lang="en-US" sz="1800" dirty="0" smtClean="0"/>
              <a:t> </a:t>
            </a:r>
            <a:r>
              <a:rPr lang="en-US" sz="1800" dirty="0" err="1" smtClean="0"/>
              <a:t>os</a:t>
            </a:r>
            <a:r>
              <a:rPr lang="en-US" sz="1800" dirty="0" smtClean="0"/>
              <a:t> </a:t>
            </a:r>
            <a:r>
              <a:rPr lang="en-US" sz="1800" dirty="0" err="1" smtClean="0"/>
              <a:t>elementos</a:t>
            </a:r>
            <a:r>
              <a:rPr lang="en-US" sz="1800" dirty="0" smtClean="0"/>
              <a:t> do </a:t>
            </a:r>
            <a:r>
              <a:rPr lang="en-US" sz="1800" dirty="0" err="1" smtClean="0"/>
              <a:t>vetor</a:t>
            </a:r>
            <a:r>
              <a:rPr lang="en-US" sz="1800" dirty="0" smtClean="0"/>
              <a:t> </a:t>
            </a:r>
            <a:r>
              <a:rPr lang="en-US" sz="1800" dirty="0" err="1" smtClean="0"/>
              <a:t>usamos</a:t>
            </a:r>
            <a:r>
              <a:rPr lang="en-US" sz="1800" dirty="0" smtClean="0"/>
              <a:t> </a:t>
            </a:r>
          </a:p>
          <a:p>
            <a:pPr marL="914400" lvl="2" indent="0">
              <a:buNone/>
            </a:pP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vetor[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i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]</a:t>
            </a:r>
          </a:p>
          <a:p>
            <a:pPr marL="914400" lvl="2" indent="0">
              <a:buNone/>
            </a:pPr>
            <a:endParaRPr lang="pt-BR" dirty="0">
              <a:latin typeface="Courier New" charset="0"/>
              <a:ea typeface="Courier New" charset="0"/>
              <a:cs typeface="Courier New" charset="0"/>
            </a:endParaRPr>
          </a:p>
          <a:p>
            <a:pPr marL="400050"/>
            <a:r>
              <a:rPr lang="pt-BR" dirty="0" smtClean="0"/>
              <a:t>Para acrescentarmos elementos a um vetor, usamos </a:t>
            </a:r>
          </a:p>
          <a:p>
            <a:pPr marL="514350" lvl="1" indent="0">
              <a:buNone/>
            </a:pP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vetor.push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elementoAserAcrescentado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pt-BR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8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65" y="469900"/>
            <a:ext cx="6184900" cy="2921000"/>
          </a:xfrm>
        </p:spPr>
      </p:pic>
      <p:sp>
        <p:nvSpPr>
          <p:cNvPr id="5" name="CaixaDeTexto 4"/>
          <p:cNvSpPr txBox="1"/>
          <p:nvPr/>
        </p:nvSpPr>
        <p:spPr>
          <a:xfrm>
            <a:off x="1480930" y="4025348"/>
            <a:ext cx="93554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O tamanho do vetor </a:t>
            </a:r>
            <a:r>
              <a:rPr lang="pt-BR" dirty="0" err="1" smtClean="0"/>
              <a:t>tamb</a:t>
            </a:r>
            <a:r>
              <a:rPr lang="en-US" dirty="0" err="1" smtClean="0"/>
              <a:t>ém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obtido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vetor.length</a:t>
            </a:r>
            <a:r>
              <a:rPr lang="en-US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Observe que acrescentamos o comando </a:t>
            </a:r>
            <a:r>
              <a:rPr lang="pt-BR" dirty="0" err="1" smtClean="0"/>
              <a:t>document.write</a:t>
            </a:r>
            <a:r>
              <a:rPr lang="pt-BR" dirty="0" smtClean="0"/>
              <a:t> para que possamos exibir texto </a:t>
            </a:r>
          </a:p>
          <a:p>
            <a:r>
              <a:rPr lang="pt-BR" dirty="0" smtClean="0"/>
              <a:t>na </a:t>
            </a:r>
            <a:r>
              <a:rPr lang="pt-BR" dirty="0" err="1" smtClean="0"/>
              <a:t>p</a:t>
            </a:r>
            <a:r>
              <a:rPr lang="en-US" dirty="0" err="1" smtClean="0"/>
              <a:t>ágina</a:t>
            </a:r>
            <a:r>
              <a:rPr lang="en-US" dirty="0" smtClean="0"/>
              <a:t> web, para </a:t>
            </a:r>
            <a:r>
              <a:rPr lang="en-US" dirty="0" err="1" smtClean="0"/>
              <a:t>facilitar</a:t>
            </a:r>
            <a:r>
              <a:rPr lang="en-US" dirty="0" smtClean="0"/>
              <a:t> a </a:t>
            </a:r>
            <a:r>
              <a:rPr lang="en-US" dirty="0" err="1" smtClean="0"/>
              <a:t>exibição</a:t>
            </a:r>
            <a:r>
              <a:rPr lang="en-US" dirty="0" smtClean="0"/>
              <a:t> de dados.</a:t>
            </a:r>
          </a:p>
          <a:p>
            <a:endParaRPr lang="en-US" dirty="0"/>
          </a:p>
          <a:p>
            <a:r>
              <a:rPr lang="en-US" dirty="0" err="1" smtClean="0"/>
              <a:t>Dessa</a:t>
            </a:r>
            <a:r>
              <a:rPr lang="en-US" dirty="0" smtClean="0"/>
              <a:t> forma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&lt;</a:t>
            </a:r>
            <a:r>
              <a:rPr lang="en-US" dirty="0" err="1" smtClean="0"/>
              <a:t>br</a:t>
            </a:r>
            <a:r>
              <a:rPr lang="en-US" dirty="0" smtClean="0"/>
              <a:t>&gt; para </a:t>
            </a:r>
            <a:r>
              <a:rPr lang="en-US" dirty="0" err="1" smtClean="0"/>
              <a:t>mudarmos</a:t>
            </a:r>
            <a:r>
              <a:rPr lang="en-US" dirty="0" smtClean="0"/>
              <a:t> de </a:t>
            </a:r>
            <a:r>
              <a:rPr lang="en-US" dirty="0" err="1" smtClean="0"/>
              <a:t>linha</a:t>
            </a:r>
            <a:r>
              <a:rPr lang="en-US" dirty="0" smtClean="0"/>
              <a:t>, </a:t>
            </a:r>
            <a:r>
              <a:rPr lang="en-US" dirty="0" err="1" smtClean="0"/>
              <a:t>basta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o + e </a:t>
            </a:r>
            <a:r>
              <a:rPr lang="en-US" dirty="0" err="1" smtClean="0"/>
              <a:t>acrescentar</a:t>
            </a:r>
            <a:endParaRPr lang="en-US" dirty="0" smtClean="0"/>
          </a:p>
          <a:p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itens</a:t>
            </a:r>
            <a:r>
              <a:rPr lang="en-US" dirty="0" smtClean="0"/>
              <a:t> </a:t>
            </a:r>
            <a:r>
              <a:rPr lang="en-US" dirty="0" err="1" smtClean="0"/>
              <a:t>ao</a:t>
            </a:r>
            <a:r>
              <a:rPr lang="en-US" dirty="0" smtClean="0"/>
              <a:t> que </a:t>
            </a:r>
            <a:r>
              <a:rPr lang="en-US" dirty="0" err="1" smtClean="0"/>
              <a:t>será</a:t>
            </a:r>
            <a:r>
              <a:rPr lang="en-US" dirty="0" smtClean="0"/>
              <a:t> </a:t>
            </a:r>
            <a:r>
              <a:rPr lang="en-US" dirty="0" err="1" smtClean="0"/>
              <a:t>exibido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245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669" y="2888456"/>
            <a:ext cx="6870700" cy="2425700"/>
          </a:xfrm>
        </p:spPr>
      </p:pic>
    </p:spTree>
    <p:extLst>
      <p:ext uri="{BB962C8B-B14F-4D97-AF65-F5344CB8AC3E}">
        <p14:creationId xmlns:p14="http://schemas.microsoft.com/office/powerpoint/2010/main" val="45842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Exerc</a:t>
            </a:r>
            <a:r>
              <a:rPr lang="en-US" dirty="0" err="1" smtClean="0"/>
              <a:t>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261796" cy="3880773"/>
          </a:xfrm>
        </p:spPr>
        <p:txBody>
          <a:bodyPr/>
          <a:lstStyle/>
          <a:p>
            <a:r>
              <a:rPr lang="pt-BR" dirty="0" smtClean="0"/>
              <a:t>Escreva o </a:t>
            </a:r>
            <a:r>
              <a:rPr lang="pt-BR" dirty="0" err="1" smtClean="0"/>
              <a:t>c</a:t>
            </a:r>
            <a:r>
              <a:rPr lang="en-US" dirty="0" err="1" smtClean="0"/>
              <a:t>ódigo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para </a:t>
            </a:r>
            <a:r>
              <a:rPr lang="pt-BR" dirty="0"/>
              <a:t>c</a:t>
            </a:r>
            <a:r>
              <a:rPr lang="pt-BR" dirty="0" smtClean="0"/>
              <a:t>alcular o IMC para </a:t>
            </a:r>
            <a:r>
              <a:rPr lang="pt-BR" dirty="0" err="1" smtClean="0"/>
              <a:t>n</a:t>
            </a:r>
            <a:r>
              <a:rPr lang="pt-BR" dirty="0" smtClean="0"/>
              <a:t> pessoas e exibir na tela do Browser o nome da pessoa, seu peso, sua altura, seu IMC e se a pessoa est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abaixo</a:t>
            </a:r>
            <a:r>
              <a:rPr lang="en-US" dirty="0" smtClean="0"/>
              <a:t> do peso, peso normal, </a:t>
            </a:r>
            <a:r>
              <a:rPr lang="en-US" dirty="0" err="1" smtClean="0"/>
              <a:t>sobrepeso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obesa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Escreva</a:t>
            </a:r>
            <a:r>
              <a:rPr lang="en-US" dirty="0" smtClean="0"/>
              <a:t> o </a:t>
            </a:r>
            <a:r>
              <a:rPr lang="en-US" dirty="0" err="1" smtClean="0"/>
              <a:t>código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 para </a:t>
            </a:r>
            <a:r>
              <a:rPr lang="en-US" dirty="0" err="1" smtClean="0"/>
              <a:t>calcular</a:t>
            </a:r>
            <a:r>
              <a:rPr lang="en-US" dirty="0" smtClean="0"/>
              <a:t> a </a:t>
            </a:r>
            <a:r>
              <a:rPr lang="en-US" dirty="0" err="1" smtClean="0"/>
              <a:t>média</a:t>
            </a:r>
            <a:r>
              <a:rPr lang="en-US" dirty="0" smtClean="0"/>
              <a:t> de </a:t>
            </a:r>
            <a:r>
              <a:rPr lang="en-US" dirty="0" err="1" smtClean="0"/>
              <a:t>notas</a:t>
            </a:r>
            <a:r>
              <a:rPr lang="en-US" dirty="0" smtClean="0"/>
              <a:t> dos </a:t>
            </a:r>
            <a:r>
              <a:rPr lang="en-US" dirty="0" err="1" smtClean="0"/>
              <a:t>alunos</a:t>
            </a:r>
            <a:r>
              <a:rPr lang="en-US" dirty="0" smtClean="0"/>
              <a:t> da </a:t>
            </a:r>
            <a:r>
              <a:rPr lang="en-US" dirty="0" err="1" smtClean="0"/>
              <a:t>turma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Web, </a:t>
            </a:r>
            <a:r>
              <a:rPr lang="en-US" dirty="0" err="1" smtClean="0"/>
              <a:t>sendo</a:t>
            </a:r>
            <a:r>
              <a:rPr lang="en-US" dirty="0" smtClean="0"/>
              <a:t> que a nota de </a:t>
            </a:r>
            <a:r>
              <a:rPr lang="en-US" dirty="0" err="1" smtClean="0"/>
              <a:t>provas</a:t>
            </a:r>
            <a:r>
              <a:rPr lang="en-US" dirty="0" smtClean="0"/>
              <a:t> da 1a </a:t>
            </a:r>
            <a:r>
              <a:rPr lang="en-US" dirty="0" err="1" smtClean="0"/>
              <a:t>etapa</a:t>
            </a:r>
            <a:r>
              <a:rPr lang="en-US" dirty="0" smtClean="0"/>
              <a:t> vale 40 </a:t>
            </a:r>
            <a:r>
              <a:rPr lang="en-US" dirty="0" err="1" smtClean="0"/>
              <a:t>pontos</a:t>
            </a:r>
            <a:r>
              <a:rPr lang="en-US" dirty="0" smtClean="0"/>
              <a:t> e a da 2a </a:t>
            </a:r>
            <a:r>
              <a:rPr lang="en-US" dirty="0" err="1" smtClean="0"/>
              <a:t>etapa</a:t>
            </a:r>
            <a:r>
              <a:rPr lang="en-US" dirty="0" smtClean="0"/>
              <a:t> vale 60 </a:t>
            </a:r>
            <a:r>
              <a:rPr lang="en-US" dirty="0" err="1" smtClean="0"/>
              <a:t>pontos</a:t>
            </a:r>
            <a:r>
              <a:rPr lang="en-US" dirty="0" smtClean="0"/>
              <a:t>. </a:t>
            </a:r>
            <a:r>
              <a:rPr lang="en-US" dirty="0" err="1" smtClean="0"/>
              <a:t>Exiba</a:t>
            </a:r>
            <a:r>
              <a:rPr lang="en-US" dirty="0" smtClean="0"/>
              <a:t> o </a:t>
            </a:r>
            <a:r>
              <a:rPr lang="en-US" dirty="0" err="1" smtClean="0"/>
              <a:t>nome</a:t>
            </a:r>
            <a:r>
              <a:rPr lang="en-US" dirty="0" smtClean="0"/>
              <a:t> do </a:t>
            </a:r>
            <a:r>
              <a:rPr lang="en-US" dirty="0" err="1" smtClean="0"/>
              <a:t>aluno</a:t>
            </a:r>
            <a:r>
              <a:rPr lang="en-US" dirty="0" smtClean="0"/>
              <a:t>, as </a:t>
            </a:r>
            <a:r>
              <a:rPr lang="en-US" dirty="0" err="1" smtClean="0"/>
              <a:t>notas</a:t>
            </a:r>
            <a:r>
              <a:rPr lang="en-US" dirty="0" smtClean="0"/>
              <a:t> da 1a </a:t>
            </a:r>
            <a:r>
              <a:rPr lang="en-US" dirty="0" err="1" smtClean="0"/>
              <a:t>etapa</a:t>
            </a:r>
            <a:r>
              <a:rPr lang="en-US" dirty="0" smtClean="0"/>
              <a:t>, as </a:t>
            </a:r>
            <a:r>
              <a:rPr lang="en-US" dirty="0" err="1" smtClean="0"/>
              <a:t>notas</a:t>
            </a:r>
            <a:r>
              <a:rPr lang="en-US" dirty="0" smtClean="0"/>
              <a:t> da 2a </a:t>
            </a:r>
            <a:r>
              <a:rPr lang="en-US" dirty="0" err="1" smtClean="0"/>
              <a:t>etapa</a:t>
            </a:r>
            <a:r>
              <a:rPr lang="en-US" dirty="0" smtClean="0"/>
              <a:t> e a </a:t>
            </a:r>
            <a:r>
              <a:rPr lang="en-US" dirty="0" err="1" smtClean="0"/>
              <a:t>média</a:t>
            </a:r>
            <a:r>
              <a:rPr lang="en-US" dirty="0" smtClean="0"/>
              <a:t>. E se o </a:t>
            </a:r>
            <a:r>
              <a:rPr lang="en-US" dirty="0" err="1" smtClean="0"/>
              <a:t>aluno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aprovado</a:t>
            </a:r>
            <a:r>
              <a:rPr lang="en-US" dirty="0" smtClean="0"/>
              <a:t>, </a:t>
            </a:r>
            <a:r>
              <a:rPr lang="en-US" dirty="0" err="1" smtClean="0"/>
              <a:t>reprovado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de </a:t>
            </a:r>
            <a:r>
              <a:rPr lang="en-US" dirty="0" err="1" smtClean="0"/>
              <a:t>exame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Obs. </a:t>
            </a:r>
            <a:r>
              <a:rPr lang="en-US" dirty="0"/>
              <a:t>Para </a:t>
            </a:r>
            <a:r>
              <a:rPr lang="en-US" dirty="0" err="1"/>
              <a:t>exibir</a:t>
            </a:r>
            <a:r>
              <a:rPr lang="en-US" dirty="0"/>
              <a:t> </a:t>
            </a:r>
            <a:r>
              <a:rPr lang="en-US" dirty="0" err="1"/>
              <a:t>somente</a:t>
            </a:r>
            <a:r>
              <a:rPr lang="en-US" dirty="0"/>
              <a:t> 2 casas </a:t>
            </a:r>
            <a:r>
              <a:rPr lang="en-US" dirty="0" err="1"/>
              <a:t>decimais</a:t>
            </a:r>
            <a:r>
              <a:rPr lang="en-US" dirty="0"/>
              <a:t> </a:t>
            </a: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nomeVariavel.toFixed</a:t>
            </a:r>
            <a:r>
              <a:rPr lang="en-US" dirty="0" smtClean="0"/>
              <a:t>(2)</a:t>
            </a:r>
            <a:r>
              <a:rPr lang="pt-BR" dirty="0" smtClean="0"/>
              <a:t> que converte o valor para </a:t>
            </a:r>
            <a:r>
              <a:rPr lang="pt-BR" dirty="0" err="1" smtClean="0"/>
              <a:t>string</a:t>
            </a:r>
            <a:r>
              <a:rPr lang="pt-BR" dirty="0" smtClean="0"/>
              <a:t> (mas como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só</a:t>
            </a:r>
            <a:r>
              <a:rPr lang="en-US" dirty="0" smtClean="0"/>
              <a:t> para </a:t>
            </a:r>
            <a:r>
              <a:rPr lang="en-US" dirty="0" err="1" smtClean="0"/>
              <a:t>exibição</a:t>
            </a:r>
            <a:r>
              <a:rPr lang="en-US" dirty="0" smtClean="0"/>
              <a:t>,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teria</a:t>
            </a:r>
            <a:r>
              <a:rPr lang="en-US" dirty="0" smtClean="0"/>
              <a:t> </a:t>
            </a:r>
            <a:r>
              <a:rPr lang="en-US" dirty="0" err="1" smtClean="0"/>
              <a:t>problema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480768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253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Courier New</vt:lpstr>
      <vt:lpstr>Trebuchet MS</vt:lpstr>
      <vt:lpstr>Wingdings 3</vt:lpstr>
      <vt:lpstr>Arial</vt:lpstr>
      <vt:lpstr>Faceta</vt:lpstr>
      <vt:lpstr>Vetores</vt:lpstr>
      <vt:lpstr>Declarando vetores em Js</vt:lpstr>
      <vt:lpstr>Apresentação do PowerPoint</vt:lpstr>
      <vt:lpstr>Apresentação do PowerPoint</vt:lpstr>
      <vt:lpstr>Exercícios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Vetores</dc:title>
  <dc:creator>Usuário do Microsoft Office</dc:creator>
  <cp:lastModifiedBy>Usuário do Microsoft Office</cp:lastModifiedBy>
  <cp:revision>4</cp:revision>
  <dcterms:created xsi:type="dcterms:W3CDTF">2017-02-07T11:08:35Z</dcterms:created>
  <dcterms:modified xsi:type="dcterms:W3CDTF">2017-02-07T11:41:36Z</dcterms:modified>
</cp:coreProperties>
</file>