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6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28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486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73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39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714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81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15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48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4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361-A38C-A643-AF57-0BAE6F847BDC}" type="datetimeFigureOut">
              <a:rPr lang="pt-BR" smtClean="0"/>
              <a:t>06/02/17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4C602A-2E56-F34A-8837-C50094E183F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7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9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/>
              <a:t>é uma </a:t>
            </a:r>
            <a:r>
              <a:rPr lang="pt-BR" b="1" dirty="0"/>
              <a:t>linguagem interpretada</a:t>
            </a:r>
            <a:r>
              <a:rPr lang="pt-BR" dirty="0"/>
              <a:t>, isto é, os scripts são lidos </a:t>
            </a:r>
            <a:r>
              <a:rPr lang="pt-BR" b="1" dirty="0"/>
              <a:t>linha a linha e cada </a:t>
            </a:r>
            <a:r>
              <a:rPr lang="pt-BR" b="1" dirty="0" smtClean="0"/>
              <a:t>instrução</a:t>
            </a:r>
            <a:r>
              <a:rPr lang="pt-BR" dirty="0"/>
              <a:t> é traduzida por um interpretador. 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351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o browser interpreta o </a:t>
            </a:r>
            <a:r>
              <a:rPr lang="pt-BR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javaStript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quisermos exibir um alerta, simplesmente usamos</a:t>
            </a:r>
          </a:p>
          <a:p>
            <a:pPr marL="457200" lvl="1" indent="0">
              <a:buNone/>
            </a:pP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Alert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olá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Mundo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”);</a:t>
            </a:r>
          </a:p>
          <a:p>
            <a:pPr indent="-285750"/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adicionarmos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??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adicioná</a:t>
            </a:r>
            <a:r>
              <a:rPr lang="en-US" dirty="0" smtClean="0"/>
              <a:t>-lo no </a:t>
            </a:r>
            <a:r>
              <a:rPr lang="en-US" dirty="0" err="1" smtClean="0"/>
              <a:t>corpo</a:t>
            </a:r>
            <a:r>
              <a:rPr lang="en-US" dirty="0" smtClean="0"/>
              <a:t> do </a:t>
            </a:r>
            <a:r>
              <a:rPr lang="en-US" dirty="0" err="1" smtClean="0"/>
              <a:t>texto</a:t>
            </a:r>
            <a:r>
              <a:rPr lang="en-US" dirty="0" smtClean="0"/>
              <a:t> html.</a:t>
            </a:r>
          </a:p>
          <a:p>
            <a:pPr indent="-285750"/>
            <a:endParaRPr lang="en-US" dirty="0"/>
          </a:p>
          <a:p>
            <a:pPr marL="57150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indent="-285750"/>
            <a:endParaRPr lang="pt-BR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490" y="3300686"/>
            <a:ext cx="4419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641"/>
          </a:xfrm>
        </p:spPr>
        <p:txBody>
          <a:bodyPr/>
          <a:lstStyle/>
          <a:p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76855"/>
            <a:ext cx="8596668" cy="4664507"/>
          </a:xfrm>
        </p:spPr>
        <p:txBody>
          <a:bodyPr/>
          <a:lstStyle/>
          <a:p>
            <a:r>
              <a:rPr lang="pt-BR" dirty="0" smtClean="0"/>
              <a:t>Quando visualizamos, vemos que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simplesmente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que </a:t>
            </a:r>
            <a:r>
              <a:rPr lang="en-US" dirty="0" err="1" smtClean="0"/>
              <a:t>significa</a:t>
            </a:r>
            <a:r>
              <a:rPr lang="en-US" dirty="0" smtClean="0"/>
              <a:t> que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para o html que </a:t>
            </a:r>
            <a:r>
              <a:rPr lang="en-US" dirty="0" err="1" smtClean="0"/>
              <a:t>estamos</a:t>
            </a:r>
            <a:r>
              <a:rPr lang="en-US" dirty="0" smtClean="0"/>
              <a:t> </a:t>
            </a:r>
            <a:r>
              <a:rPr lang="en-US" dirty="0" err="1" smtClean="0"/>
              <a:t>trabalhando</a:t>
            </a:r>
            <a:r>
              <a:rPr lang="en-US" dirty="0" smtClean="0"/>
              <a:t> com </a:t>
            </a:r>
            <a:r>
              <a:rPr lang="en-US" dirty="0" err="1" smtClean="0"/>
              <a:t>javascritp</a:t>
            </a:r>
            <a:r>
              <a:rPr lang="en-US" dirty="0" smtClean="0"/>
              <a:t> e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a tag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&lt;script&gt; … &lt;/script&gt;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"/>
          <a:stretch/>
        </p:blipFill>
        <p:spPr>
          <a:xfrm>
            <a:off x="2423510" y="2744978"/>
            <a:ext cx="4927600" cy="26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83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81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Courier New</vt:lpstr>
      <vt:lpstr>Trebuchet MS</vt:lpstr>
      <vt:lpstr>Wingdings 3</vt:lpstr>
      <vt:lpstr>Arial</vt:lpstr>
      <vt:lpstr>Faceta</vt:lpstr>
      <vt:lpstr>JavaScript</vt:lpstr>
      <vt:lpstr>JavaScript</vt:lpstr>
      <vt:lpstr>Como o browser interpreta o código javaStript</vt:lpstr>
      <vt:lpstr>Javascript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Usuário do Microsoft Office</dc:creator>
  <cp:lastModifiedBy>Usuário do Microsoft Office</cp:lastModifiedBy>
  <cp:revision>3</cp:revision>
  <dcterms:created xsi:type="dcterms:W3CDTF">2017-02-06T11:52:00Z</dcterms:created>
  <dcterms:modified xsi:type="dcterms:W3CDTF">2017-02-06T12:22:12Z</dcterms:modified>
</cp:coreProperties>
</file>