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5"/>
    <p:restoredTop sz="94580"/>
  </p:normalViewPr>
  <p:slideViewPr>
    <p:cSldViewPr snapToGrid="0" snapToObjects="1">
      <p:cViewPr varScale="1">
        <p:scale>
          <a:sx n="101" d="100"/>
          <a:sy n="101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6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51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37776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27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49570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5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193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692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9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060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9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202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4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2/14/17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41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Arraste a imagem para o espaço reservado ou clique no ícone para adicionar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2/14/17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‹n.º›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193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Objetos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9155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Observa</a:t>
            </a:r>
            <a:r>
              <a:rPr lang="en-US" dirty="0" err="1" smtClean="0"/>
              <a:t>ção</a:t>
            </a:r>
            <a:r>
              <a:rPr lang="en-US" dirty="0" smtClean="0"/>
              <a:t>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claro</a:t>
            </a:r>
            <a:r>
              <a:rPr lang="en-US" dirty="0" smtClean="0"/>
              <a:t> que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mágico</a:t>
            </a:r>
            <a:r>
              <a:rPr lang="en-US" dirty="0" smtClean="0"/>
              <a:t>, </a:t>
            </a:r>
            <a:r>
              <a:rPr lang="en-US" dirty="0" err="1" smtClean="0"/>
              <a:t>ele</a:t>
            </a:r>
            <a:r>
              <a:rPr lang="en-US" dirty="0" smtClean="0"/>
              <a:t> </a:t>
            </a:r>
            <a:r>
              <a:rPr lang="en-US" dirty="0" err="1" smtClean="0"/>
              <a:t>precisa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ativado</a:t>
            </a:r>
            <a:r>
              <a:rPr lang="en-US" dirty="0" smtClean="0"/>
              <a:t>, </a:t>
            </a:r>
            <a:r>
              <a:rPr lang="en-US" dirty="0" err="1" smtClean="0"/>
              <a:t>quem</a:t>
            </a:r>
            <a:r>
              <a:rPr lang="en-US" dirty="0" smtClean="0"/>
              <a:t> </a:t>
            </a:r>
            <a:r>
              <a:rPr lang="en-US" dirty="0" err="1" smtClean="0"/>
              <a:t>faz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as </a:t>
            </a:r>
            <a:r>
              <a:rPr lang="en-US" dirty="0" err="1" smtClean="0"/>
              <a:t>duas</a:t>
            </a:r>
            <a:r>
              <a:rPr lang="en-US" dirty="0" smtClean="0"/>
              <a:t> </a:t>
            </a:r>
            <a:r>
              <a:rPr lang="en-US" dirty="0" err="1" smtClean="0"/>
              <a:t>últimas</a:t>
            </a:r>
            <a:r>
              <a:rPr lang="en-US" dirty="0" smtClean="0"/>
              <a:t> </a:t>
            </a:r>
            <a:r>
              <a:rPr lang="en-US" dirty="0" err="1" smtClean="0"/>
              <a:t>linhas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err="1" smtClean="0"/>
              <a:t>Lembrando</a:t>
            </a:r>
            <a:r>
              <a:rPr lang="en-US" dirty="0" smtClean="0"/>
              <a:t> de novo que no HTML </a:t>
            </a:r>
            <a:r>
              <a:rPr lang="en-US" dirty="0" err="1" smtClean="0"/>
              <a:t>deve</a:t>
            </a:r>
            <a:r>
              <a:rPr lang="en-US" dirty="0" smtClean="0"/>
              <a:t> </a:t>
            </a:r>
            <a:r>
              <a:rPr lang="en-US" dirty="0" err="1" smtClean="0"/>
              <a:t>haver</a:t>
            </a:r>
            <a:r>
              <a:rPr lang="en-US" dirty="0" smtClean="0"/>
              <a:t> um id com o </a:t>
            </a:r>
            <a:r>
              <a:rPr lang="en-US" dirty="0" err="1" smtClean="0"/>
              <a:t>nome</a:t>
            </a:r>
            <a:r>
              <a:rPr lang="en-US" dirty="0" smtClean="0"/>
              <a:t> ”</a:t>
            </a:r>
            <a:r>
              <a:rPr lang="en-US" dirty="0" err="1" smtClean="0"/>
              <a:t>calculoDeImc</a:t>
            </a:r>
            <a:r>
              <a:rPr lang="en-US" dirty="0" smtClean="0"/>
              <a:t>” para o </a:t>
            </a:r>
            <a:r>
              <a:rPr lang="en-US" dirty="0" err="1" smtClean="0"/>
              <a:t>botão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95"/>
          <a:stretch/>
        </p:blipFill>
        <p:spPr>
          <a:xfrm>
            <a:off x="1903687" y="3005958"/>
            <a:ext cx="5715000" cy="569747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266" y="4843517"/>
            <a:ext cx="61595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31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vamos calcular para todos de uma vez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calcularmos para todos de uma vez usamos vetores. Por isso, declaramos classes para cada um deles.</a:t>
            </a:r>
          </a:p>
          <a:p>
            <a:r>
              <a:rPr lang="pt-BR" dirty="0" smtClean="0"/>
              <a:t>Para obtermos vetores usamos</a:t>
            </a:r>
          </a:p>
          <a:p>
            <a:endParaRPr lang="pt-BR" dirty="0"/>
          </a:p>
          <a:p>
            <a:endParaRPr lang="pt-BR" dirty="0" smtClean="0"/>
          </a:p>
          <a:p>
            <a:r>
              <a:rPr lang="pt-BR" dirty="0" smtClean="0"/>
              <a:t>E para obtermos o tamanho do vetor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00" y="2909614"/>
            <a:ext cx="4571048" cy="1872593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210" y="3464910"/>
            <a:ext cx="4381500" cy="3810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4400" y="4600736"/>
            <a:ext cx="17653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301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temos que criar uma </a:t>
            </a:r>
            <a:r>
              <a:rPr lang="pt-BR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Criaremos a seguinte </a:t>
            </a:r>
            <a:r>
              <a:rPr lang="pt-BR" dirty="0" err="1" smtClean="0"/>
              <a:t>p</a:t>
            </a:r>
            <a:r>
              <a:rPr lang="en-US" dirty="0" err="1" smtClean="0"/>
              <a:t>ágina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980" y="2844800"/>
            <a:ext cx="7807375" cy="3039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2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958522" cy="1320800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Nessa </a:t>
            </a:r>
            <a:r>
              <a:rPr lang="pt-BR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</a:t>
            </a:r>
            <a:r>
              <a:rPr lang="en-US" dirty="0" err="1" smtClean="0"/>
              <a:t>estão</a:t>
            </a:r>
            <a:r>
              <a:rPr lang="en-US" dirty="0" smtClean="0"/>
              <a:t> </a:t>
            </a:r>
            <a:r>
              <a:rPr lang="en-US" dirty="0" err="1" smtClean="0"/>
              <a:t>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vistos</a:t>
            </a:r>
            <a:r>
              <a:rPr lang="en-US" dirty="0" smtClean="0"/>
              <a:t> e </a:t>
            </a:r>
            <a:r>
              <a:rPr lang="en-US" dirty="0" err="1" smtClean="0"/>
              <a:t>alguns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212900" cy="3880773"/>
          </a:xfrm>
        </p:spPr>
        <p:txBody>
          <a:bodyPr/>
          <a:lstStyle/>
          <a:p>
            <a:r>
              <a:rPr lang="pt-BR" dirty="0" smtClean="0"/>
              <a:t>Vamos aos conceitos </a:t>
            </a:r>
            <a:r>
              <a:rPr lang="pt-BR" dirty="0" err="1" smtClean="0"/>
              <a:t>j</a:t>
            </a:r>
            <a:r>
              <a:rPr lang="en-US" dirty="0" err="1" smtClean="0"/>
              <a:t>á</a:t>
            </a:r>
            <a:r>
              <a:rPr lang="en-US" dirty="0" smtClean="0"/>
              <a:t> </a:t>
            </a:r>
            <a:r>
              <a:rPr lang="en-US" dirty="0" err="1" smtClean="0"/>
              <a:t>vistos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O </a:t>
            </a:r>
            <a:r>
              <a:rPr lang="en-US" dirty="0" err="1" smtClean="0"/>
              <a:t>cabeçalho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com o Header, mas </a:t>
            </a:r>
            <a:r>
              <a:rPr lang="en-US" dirty="0" err="1" smtClean="0"/>
              <a:t>dessa</a:t>
            </a:r>
            <a:r>
              <a:rPr lang="en-US" dirty="0" smtClean="0"/>
              <a:t> </a:t>
            </a:r>
            <a:r>
              <a:rPr lang="en-US" dirty="0" err="1" smtClean="0"/>
              <a:t>vez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div interface, observe que </a:t>
            </a:r>
            <a:r>
              <a:rPr lang="en-US" dirty="0" err="1" smtClean="0"/>
              <a:t>ela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 smtClean="0"/>
              <a:t> </a:t>
            </a:r>
            <a:r>
              <a:rPr lang="en-US" dirty="0" err="1" smtClean="0"/>
              <a:t>inteira</a:t>
            </a:r>
            <a:r>
              <a:rPr lang="en-US" dirty="0" smtClean="0"/>
              <a:t>. E ”VIDA SAUDÁVEL”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h1.</a:t>
            </a:r>
          </a:p>
          <a:p>
            <a:pPr lvl="1"/>
            <a:r>
              <a:rPr lang="en-US" dirty="0" smtClean="0"/>
              <a:t>O Menu,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exatamento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antes, mas com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pequena</a:t>
            </a:r>
            <a:r>
              <a:rPr lang="en-US" dirty="0" smtClean="0"/>
              <a:t> </a:t>
            </a:r>
            <a:r>
              <a:rPr lang="en-US" dirty="0" err="1" smtClean="0"/>
              <a:t>maleabilidade</a:t>
            </a:r>
            <a:r>
              <a:rPr lang="en-US" dirty="0" smtClean="0"/>
              <a:t>,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% no </a:t>
            </a:r>
            <a:r>
              <a:rPr lang="en-US" dirty="0" err="1" smtClean="0"/>
              <a:t>lugar</a:t>
            </a:r>
            <a:r>
              <a:rPr lang="en-US" dirty="0" smtClean="0"/>
              <a:t> de valor </a:t>
            </a:r>
            <a:r>
              <a:rPr lang="en-US" dirty="0" err="1" smtClean="0"/>
              <a:t>fixo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trabalhamos</a:t>
            </a:r>
            <a:r>
              <a:rPr lang="en-US" dirty="0" smtClean="0"/>
              <a:t> com design </a:t>
            </a:r>
            <a:r>
              <a:rPr lang="en-US" dirty="0" err="1" smtClean="0"/>
              <a:t>responsivos</a:t>
            </a:r>
            <a:r>
              <a:rPr lang="en-US" dirty="0" smtClean="0"/>
              <a:t> –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deixar</a:t>
            </a:r>
            <a:r>
              <a:rPr lang="en-US" dirty="0" smtClean="0"/>
              <a:t> para </a:t>
            </a:r>
            <a:r>
              <a:rPr lang="en-US" dirty="0" err="1" smtClean="0"/>
              <a:t>Eng</a:t>
            </a:r>
            <a:r>
              <a:rPr lang="en-US" dirty="0" smtClean="0"/>
              <a:t> de Interfaces).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esqueça</a:t>
            </a:r>
            <a:r>
              <a:rPr lang="en-US" dirty="0" smtClean="0"/>
              <a:t> as </a:t>
            </a:r>
            <a:r>
              <a:rPr lang="en-US" dirty="0" err="1" smtClean="0"/>
              <a:t>configuração</a:t>
            </a:r>
            <a:r>
              <a:rPr lang="en-US" dirty="0" smtClean="0"/>
              <a:t> do header, body e da interface (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css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A background do header tem a </a:t>
            </a:r>
            <a:r>
              <a:rPr lang="en-US" dirty="0" err="1" smtClean="0"/>
              <a:t>mesma</a:t>
            </a:r>
            <a:r>
              <a:rPr lang="en-US" dirty="0" smtClean="0"/>
              <a:t> </a:t>
            </a:r>
            <a:r>
              <a:rPr lang="en-US" dirty="0" err="1" smtClean="0"/>
              <a:t>cor</a:t>
            </a:r>
            <a:r>
              <a:rPr lang="en-US" dirty="0" smtClean="0"/>
              <a:t> do </a:t>
            </a:r>
            <a:r>
              <a:rPr lang="en-US" dirty="0" err="1" smtClean="0"/>
              <a:t>botão</a:t>
            </a:r>
            <a:r>
              <a:rPr lang="en-US" dirty="0" smtClean="0"/>
              <a:t> dos menu.</a:t>
            </a:r>
          </a:p>
          <a:p>
            <a:pPr lvl="1"/>
            <a:r>
              <a:rPr lang="en-US" dirty="0" smtClean="0"/>
              <a:t>E a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ocupa</a:t>
            </a:r>
            <a:r>
              <a:rPr lang="en-US" dirty="0" smtClean="0"/>
              <a:t> 80% da </a:t>
            </a:r>
            <a:r>
              <a:rPr lang="en-US" dirty="0" err="1" smtClean="0"/>
              <a:t>página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Na </a:t>
            </a:r>
            <a:r>
              <a:rPr lang="en-US" dirty="0" err="1" smtClean="0"/>
              <a:t>tabela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usado</a:t>
            </a:r>
            <a:r>
              <a:rPr lang="en-US" dirty="0" smtClean="0"/>
              <a:t> 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de </a:t>
            </a:r>
            <a:r>
              <a:rPr lang="en-US" dirty="0" err="1" smtClean="0"/>
              <a:t>título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Foram</a:t>
            </a:r>
            <a:r>
              <a:rPr lang="en-US" dirty="0" smtClean="0"/>
              <a:t> </a:t>
            </a:r>
            <a:r>
              <a:rPr lang="en-US" dirty="0" err="1" smtClean="0"/>
              <a:t>criadas</a:t>
            </a:r>
            <a:r>
              <a:rPr lang="en-US" dirty="0" smtClean="0"/>
              <a:t> classes para peso, </a:t>
            </a:r>
            <a:r>
              <a:rPr lang="en-US" dirty="0" err="1" smtClean="0"/>
              <a:t>altura</a:t>
            </a:r>
            <a:r>
              <a:rPr lang="en-US" dirty="0" smtClean="0"/>
              <a:t> e </a:t>
            </a:r>
            <a:r>
              <a:rPr lang="en-US" dirty="0" err="1" smtClean="0"/>
              <a:t>imc</a:t>
            </a:r>
            <a:r>
              <a:rPr lang="en-US" dirty="0" smtClean="0"/>
              <a:t>, no CSS, </a:t>
            </a:r>
            <a:r>
              <a:rPr lang="en-US" dirty="0" err="1" smtClean="0"/>
              <a:t>feito</a:t>
            </a:r>
            <a:r>
              <a:rPr lang="en-US" dirty="0" smtClean="0"/>
              <a:t> </a:t>
            </a:r>
            <a:r>
              <a:rPr lang="en-US" dirty="0" err="1" smtClean="0"/>
              <a:t>alinhamento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endParaRPr lang="en-US" dirty="0" smtClean="0"/>
          </a:p>
          <a:p>
            <a:endParaRPr lang="pt-BR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6" y="392613"/>
            <a:ext cx="4541547" cy="17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33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Agora </a:t>
            </a:r>
            <a:r>
              <a:rPr lang="pt-BR" dirty="0" err="1" smtClean="0"/>
              <a:t>v</a:t>
            </a:r>
            <a:r>
              <a:rPr lang="en-US" dirty="0" err="1" smtClean="0"/>
              <a:t>amos</a:t>
            </a:r>
            <a:r>
              <a:rPr lang="en-US" dirty="0" smtClean="0"/>
              <a:t> </a:t>
            </a:r>
            <a:r>
              <a:rPr lang="en-US" dirty="0" err="1" smtClean="0"/>
              <a:t>aos</a:t>
            </a:r>
            <a:r>
              <a:rPr lang="en-US" dirty="0" smtClean="0"/>
              <a:t> </a:t>
            </a:r>
            <a:r>
              <a:rPr lang="en-US" dirty="0" err="1" smtClean="0"/>
              <a:t>conceitos</a:t>
            </a:r>
            <a:r>
              <a:rPr lang="en-US" dirty="0" smtClean="0"/>
              <a:t> </a:t>
            </a:r>
            <a:r>
              <a:rPr lang="en-US" dirty="0" err="1" smtClean="0"/>
              <a:t>novos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No HTML, em cada </a:t>
            </a:r>
            <a:r>
              <a:rPr lang="pt-BR" dirty="0" err="1" smtClean="0"/>
              <a:t>td</a:t>
            </a:r>
            <a:r>
              <a:rPr lang="pt-BR" dirty="0" smtClean="0"/>
              <a:t> de cada nome dar uma id, exemplo no Adamastor:</a:t>
            </a:r>
          </a:p>
          <a:p>
            <a:pPr marL="457200" lvl="1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nome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 id=”nome1”&gt;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Adamastor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da Silva &lt;/td&gt;</a:t>
            </a:r>
            <a:endParaRPr lang="pt-BR" dirty="0" smtClean="0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pt-BR" dirty="0" smtClean="0"/>
              <a:t>E assim para cada um dos nomes, pesos, alturas e </a:t>
            </a:r>
            <a:r>
              <a:rPr lang="pt-BR" dirty="0" err="1" smtClean="0"/>
              <a:t>imcs</a:t>
            </a:r>
            <a:endParaRPr lang="pt-BR" dirty="0" smtClean="0"/>
          </a:p>
          <a:p>
            <a:r>
              <a:rPr lang="pt-BR" dirty="0" smtClean="0"/>
              <a:t>As classes </a:t>
            </a:r>
            <a:r>
              <a:rPr lang="pt-BR" dirty="0" err="1" smtClean="0"/>
              <a:t>s</a:t>
            </a:r>
            <a:r>
              <a:rPr lang="en-US" dirty="0" err="1" smtClean="0"/>
              <a:t>ão</a:t>
            </a:r>
            <a:r>
              <a:rPr lang="en-US" dirty="0" smtClean="0"/>
              <a:t> para </a:t>
            </a:r>
            <a:r>
              <a:rPr lang="en-US" dirty="0" err="1" smtClean="0"/>
              <a:t>podermos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de </a:t>
            </a:r>
            <a:r>
              <a:rPr lang="en-US" dirty="0" err="1" smtClean="0"/>
              <a:t>uma</a:t>
            </a:r>
            <a:r>
              <a:rPr lang="en-US" dirty="0" smtClean="0"/>
              <a:t> forma </a:t>
            </a:r>
            <a:r>
              <a:rPr lang="en-US" dirty="0" err="1" smtClean="0"/>
              <a:t>diferente</a:t>
            </a:r>
            <a:r>
              <a:rPr lang="en-US" dirty="0" smtClean="0"/>
              <a:t>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exemplo</a:t>
            </a:r>
            <a:r>
              <a:rPr lang="en-US" dirty="0" smtClean="0"/>
              <a:t>: </a:t>
            </a:r>
            <a:r>
              <a:rPr lang="en-US" dirty="0" err="1" smtClean="0"/>
              <a:t>nomes</a:t>
            </a:r>
            <a:r>
              <a:rPr lang="en-US" dirty="0" smtClean="0"/>
              <a:t>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alinhados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esquerda</a:t>
            </a:r>
            <a:r>
              <a:rPr lang="en-US" dirty="0" smtClean="0"/>
              <a:t> e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à</a:t>
            </a:r>
            <a:r>
              <a:rPr lang="en-US" dirty="0" smtClean="0"/>
              <a:t> </a:t>
            </a:r>
            <a:r>
              <a:rPr lang="en-US" dirty="0" err="1" smtClean="0"/>
              <a:t>direita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Os</a:t>
            </a:r>
            <a:r>
              <a:rPr lang="en-US" dirty="0" smtClean="0"/>
              <a:t> id </a:t>
            </a:r>
            <a:r>
              <a:rPr lang="en-US" dirty="0" err="1" smtClean="0"/>
              <a:t>são</a:t>
            </a:r>
            <a:r>
              <a:rPr lang="en-US" dirty="0" smtClean="0"/>
              <a:t> para </a:t>
            </a:r>
            <a:r>
              <a:rPr lang="en-US" dirty="0" err="1" smtClean="0"/>
              <a:t>identificá-los</a:t>
            </a:r>
            <a:r>
              <a:rPr lang="en-US" dirty="0" smtClean="0"/>
              <a:t> no </a:t>
            </a:r>
            <a:r>
              <a:rPr lang="en-US" dirty="0" err="1" smtClean="0"/>
              <a:t>js</a:t>
            </a:r>
            <a:r>
              <a:rPr lang="en-US" dirty="0" smtClean="0"/>
              <a:t>,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teremos</a:t>
            </a:r>
            <a:r>
              <a:rPr lang="en-US" dirty="0" smtClean="0"/>
              <a:t> nome1, nome2, e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diante</a:t>
            </a:r>
            <a:r>
              <a:rPr lang="en-US" dirty="0" smtClean="0"/>
              <a:t>. </a:t>
            </a:r>
            <a:r>
              <a:rPr lang="en-US" dirty="0" err="1" smtClean="0"/>
              <a:t>Assim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, peso1, peso2,… , altura1, altura2,…, imc1, icm2, ….</a:t>
            </a:r>
          </a:p>
          <a:p>
            <a:r>
              <a:rPr lang="en-US" dirty="0" smtClean="0"/>
              <a:t>Outro item novo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.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6" y="392613"/>
            <a:ext cx="4541547" cy="17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Bot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77334" y="2160589"/>
            <a:ext cx="9559742" cy="3880773"/>
          </a:xfrm>
        </p:spPr>
        <p:txBody>
          <a:bodyPr/>
          <a:lstStyle/>
          <a:p>
            <a:r>
              <a:rPr lang="pt-BR" dirty="0" smtClean="0"/>
              <a:t>Outro item novo </a:t>
            </a:r>
            <a:r>
              <a:rPr lang="en-US" dirty="0" err="1" smtClean="0"/>
              <a:t>é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endParaRPr lang="en-US" dirty="0" smtClean="0"/>
          </a:p>
          <a:p>
            <a:r>
              <a:rPr lang="en-US" dirty="0" smtClean="0"/>
              <a:t>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é</a:t>
            </a:r>
            <a:r>
              <a:rPr lang="en-US" dirty="0" smtClean="0"/>
              <a:t> </a:t>
            </a:r>
            <a:r>
              <a:rPr lang="en-US" dirty="0" err="1" smtClean="0"/>
              <a:t>inserido</a:t>
            </a:r>
            <a:r>
              <a:rPr lang="en-US" dirty="0" smtClean="0"/>
              <a:t> </a:t>
            </a:r>
            <a:r>
              <a:rPr lang="en-US" dirty="0" err="1" smtClean="0"/>
              <a:t>após</a:t>
            </a:r>
            <a:r>
              <a:rPr lang="en-US" dirty="0" smtClean="0"/>
              <a:t> a </a:t>
            </a:r>
            <a:r>
              <a:rPr lang="en-US" dirty="0" err="1" smtClean="0"/>
              <a:t>tabela</a:t>
            </a:r>
            <a:r>
              <a:rPr lang="pt-BR" dirty="0" smtClean="0"/>
              <a:t>, com o seguinte </a:t>
            </a:r>
            <a:r>
              <a:rPr lang="pt-BR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html.</a:t>
            </a:r>
          </a:p>
          <a:p>
            <a:pPr marL="0" indent="0">
              <a:buNone/>
            </a:pP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button id="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calculoDeImc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 class="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botao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"&gt;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Calcular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 IMC&lt;/button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r>
              <a:rPr lang="en-US" dirty="0" smtClean="0"/>
              <a:t>Com a </a:t>
            </a:r>
            <a:r>
              <a:rPr lang="en-US" dirty="0" err="1" smtClean="0"/>
              <a:t>seguinte</a:t>
            </a:r>
            <a:r>
              <a:rPr lang="en-US" dirty="0" smtClean="0"/>
              <a:t> </a:t>
            </a:r>
            <a:r>
              <a:rPr lang="en-US" dirty="0" err="1" smtClean="0"/>
              <a:t>configuração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CSS</a:t>
            </a:r>
          </a:p>
          <a:p>
            <a:endParaRPr lang="en-US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195" y="3936124"/>
            <a:ext cx="3035300" cy="16764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785" y="4418724"/>
            <a:ext cx="1968500" cy="7112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3136" y="392613"/>
            <a:ext cx="4541547" cy="176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66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Configurando o </a:t>
            </a:r>
            <a:r>
              <a:rPr lang="pt-BR" dirty="0" err="1" smtClean="0"/>
              <a:t>bot</a:t>
            </a:r>
            <a:r>
              <a:rPr lang="en-US" dirty="0" err="1" smtClean="0"/>
              <a:t>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pode</a:t>
            </a:r>
            <a:r>
              <a:rPr lang="en-US" dirty="0" smtClean="0"/>
              <a:t> </a:t>
            </a:r>
            <a:r>
              <a:rPr lang="en-US" dirty="0" err="1" smtClean="0"/>
              <a:t>configurar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da </a:t>
            </a:r>
            <a:r>
              <a:rPr lang="en-US" dirty="0" err="1" smtClean="0"/>
              <a:t>maneira</a:t>
            </a:r>
            <a:r>
              <a:rPr lang="en-US" dirty="0" smtClean="0"/>
              <a:t> que </a:t>
            </a:r>
            <a:r>
              <a:rPr lang="en-US" dirty="0" err="1" smtClean="0"/>
              <a:t>quiser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Agora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inserimos</a:t>
            </a:r>
            <a:r>
              <a:rPr lang="en-US" dirty="0" smtClean="0"/>
              <a:t> o </a:t>
            </a:r>
            <a:r>
              <a:rPr lang="en-US" dirty="0" err="1" smtClean="0"/>
              <a:t>botão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HTML, </a:t>
            </a:r>
            <a:r>
              <a:rPr lang="en-US" dirty="0" err="1" smtClean="0"/>
              <a:t>configuramos</a:t>
            </a:r>
            <a:r>
              <a:rPr lang="en-US" dirty="0" smtClean="0"/>
              <a:t> </a:t>
            </a:r>
            <a:r>
              <a:rPr lang="en-US" dirty="0" err="1" smtClean="0"/>
              <a:t>sua</a:t>
            </a:r>
            <a:r>
              <a:rPr lang="en-US" dirty="0" smtClean="0"/>
              <a:t> </a:t>
            </a:r>
            <a:r>
              <a:rPr lang="en-US" dirty="0" err="1" smtClean="0"/>
              <a:t>aparência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CSS, </a:t>
            </a:r>
            <a:r>
              <a:rPr lang="en-US" dirty="0" err="1" smtClean="0"/>
              <a:t>precisamos</a:t>
            </a:r>
            <a:r>
              <a:rPr lang="en-US" dirty="0" smtClean="0"/>
              <a:t> </a:t>
            </a:r>
            <a:r>
              <a:rPr lang="en-US" dirty="0" err="1" smtClean="0"/>
              <a:t>ainda</a:t>
            </a:r>
            <a:r>
              <a:rPr lang="en-US" dirty="0" smtClean="0"/>
              <a:t> </a:t>
            </a:r>
            <a:r>
              <a:rPr lang="en-US" dirty="0" err="1" smtClean="0"/>
              <a:t>determinar</a:t>
            </a:r>
            <a:r>
              <a:rPr lang="en-US" dirty="0" smtClean="0"/>
              <a:t> o </a:t>
            </a:r>
            <a:r>
              <a:rPr lang="en-US" dirty="0" err="1" smtClean="0"/>
              <a:t>seu</a:t>
            </a:r>
            <a:r>
              <a:rPr lang="en-US" dirty="0" smtClean="0"/>
              <a:t> </a:t>
            </a:r>
            <a:r>
              <a:rPr lang="en-US" dirty="0" err="1" smtClean="0"/>
              <a:t>comportamento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</a:t>
            </a:r>
            <a:r>
              <a:rPr lang="en-US" dirty="0" err="1" smtClean="0"/>
              <a:t>Javascript</a:t>
            </a:r>
            <a:r>
              <a:rPr lang="en-US" dirty="0" smtClean="0"/>
              <a:t>.</a:t>
            </a:r>
          </a:p>
          <a:p>
            <a:r>
              <a:rPr lang="en-US" dirty="0" smtClean="0"/>
              <a:t>Para </a:t>
            </a:r>
            <a:r>
              <a:rPr lang="en-US" dirty="0" err="1" smtClean="0"/>
              <a:t>isso</a:t>
            </a:r>
            <a:r>
              <a:rPr lang="en-US" dirty="0" smtClean="0"/>
              <a:t>, </a:t>
            </a:r>
            <a:r>
              <a:rPr lang="en-US" dirty="0" err="1" smtClean="0"/>
              <a:t>primeiro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inserir</a:t>
            </a:r>
            <a:r>
              <a:rPr lang="en-US" dirty="0" smtClean="0"/>
              <a:t> o </a:t>
            </a:r>
            <a:r>
              <a:rPr lang="en-US" dirty="0" err="1" smtClean="0"/>
              <a:t>conceito</a:t>
            </a:r>
            <a:r>
              <a:rPr lang="en-US" dirty="0" smtClean="0"/>
              <a:t> de DOM.</a:t>
            </a:r>
          </a:p>
          <a:p>
            <a:pPr lvl="1"/>
            <a:r>
              <a:rPr lang="en-US" dirty="0" smtClean="0"/>
              <a:t>DOM </a:t>
            </a:r>
            <a:r>
              <a:rPr lang="en-US" dirty="0" err="1" smtClean="0"/>
              <a:t>significa</a:t>
            </a:r>
            <a:r>
              <a:rPr lang="en-US" dirty="0" smtClean="0"/>
              <a:t> – Document Object Model</a:t>
            </a:r>
          </a:p>
          <a:p>
            <a:pPr lvl="2"/>
            <a:r>
              <a:rPr lang="en-US" dirty="0" smtClean="0"/>
              <a:t>Toda </a:t>
            </a:r>
            <a:r>
              <a:rPr lang="en-US" dirty="0" err="1" smtClean="0"/>
              <a:t>página</a:t>
            </a:r>
            <a:r>
              <a:rPr lang="en-US" dirty="0" smtClean="0"/>
              <a:t> HTML tem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hierarquia</a:t>
            </a:r>
            <a:r>
              <a:rPr lang="en-US" dirty="0" smtClean="0"/>
              <a:t> – </a:t>
            </a:r>
            <a:r>
              <a:rPr lang="en-US" dirty="0" err="1" smtClean="0"/>
              <a:t>como</a:t>
            </a:r>
            <a:r>
              <a:rPr lang="en-US" dirty="0" smtClean="0"/>
              <a:t> se fosse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árvore</a:t>
            </a:r>
            <a:r>
              <a:rPr lang="en-US" dirty="0" smtClean="0"/>
              <a:t> </a:t>
            </a:r>
            <a:r>
              <a:rPr lang="en-US" dirty="0" err="1" smtClean="0"/>
              <a:t>hierárquica</a:t>
            </a:r>
            <a:r>
              <a:rPr lang="en-US" dirty="0" smtClean="0"/>
              <a:t> (</a:t>
            </a:r>
            <a:r>
              <a:rPr lang="en-US" dirty="0" err="1" smtClean="0"/>
              <a:t>nossos</a:t>
            </a:r>
            <a:r>
              <a:rPr lang="en-US" dirty="0" smtClean="0"/>
              <a:t> tabs).</a:t>
            </a:r>
          </a:p>
          <a:p>
            <a:pPr lvl="2"/>
            <a:r>
              <a:rPr lang="en-US" dirty="0" smtClean="0"/>
              <a:t>E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</a:t>
            </a:r>
            <a:r>
              <a:rPr lang="en-US" dirty="0" err="1" smtClean="0"/>
              <a:t>cada</a:t>
            </a:r>
            <a:r>
              <a:rPr lang="en-US" dirty="0" smtClean="0"/>
              <a:t> um </a:t>
            </a:r>
            <a:r>
              <a:rPr lang="en-US" dirty="0" err="1" smtClean="0"/>
              <a:t>desses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Vimos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aula da </a:t>
            </a:r>
            <a:r>
              <a:rPr lang="en-US" dirty="0" err="1" smtClean="0"/>
              <a:t>semana</a:t>
            </a:r>
            <a:r>
              <a:rPr lang="en-US" dirty="0" smtClean="0"/>
              <a:t> </a:t>
            </a:r>
            <a:r>
              <a:rPr lang="en-US" dirty="0" err="1" smtClean="0"/>
              <a:t>passada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acessar</a:t>
            </a:r>
            <a:r>
              <a:rPr lang="en-US" dirty="0" smtClean="0"/>
              <a:t> a </a:t>
            </a:r>
            <a:r>
              <a:rPr lang="en-US" dirty="0" err="1" smtClean="0"/>
              <a:t>página</a:t>
            </a:r>
            <a:r>
              <a:rPr lang="en-US" dirty="0" smtClean="0"/>
              <a:t> para </a:t>
            </a:r>
            <a:r>
              <a:rPr lang="en-US" dirty="0" err="1" smtClean="0"/>
              <a:t>podermos</a:t>
            </a:r>
            <a:r>
              <a:rPr lang="en-US" dirty="0" smtClean="0"/>
              <a:t> </a:t>
            </a:r>
            <a:r>
              <a:rPr lang="en-US" dirty="0" err="1" smtClean="0"/>
              <a:t>escrever</a:t>
            </a:r>
            <a:r>
              <a:rPr lang="en-US" dirty="0" smtClean="0"/>
              <a:t> </a:t>
            </a:r>
            <a:r>
              <a:rPr lang="en-US" dirty="0" err="1" smtClean="0"/>
              <a:t>nela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document.write</a:t>
            </a:r>
            <a:r>
              <a:rPr lang="en-US" dirty="0" smtClean="0"/>
              <a:t>.</a:t>
            </a:r>
          </a:p>
          <a:p>
            <a:pPr lvl="2"/>
            <a:r>
              <a:rPr lang="en-US" dirty="0" err="1" smtClean="0"/>
              <a:t>Hoje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meio</a:t>
            </a:r>
            <a:r>
              <a:rPr lang="en-US" dirty="0" smtClean="0"/>
              <a:t> de um id, </a:t>
            </a:r>
            <a:r>
              <a:rPr lang="en-US" dirty="0" err="1" smtClean="0"/>
              <a:t>por</a:t>
            </a:r>
            <a:r>
              <a:rPr lang="en-US" dirty="0" smtClean="0"/>
              <a:t> </a:t>
            </a:r>
            <a:r>
              <a:rPr lang="en-US" dirty="0" err="1" smtClean="0"/>
              <a:t>isso</a:t>
            </a:r>
            <a:r>
              <a:rPr lang="en-US" dirty="0" smtClean="0"/>
              <a:t> id </a:t>
            </a:r>
            <a:r>
              <a:rPr lang="en-US" dirty="0" err="1" smtClean="0"/>
              <a:t>são</a:t>
            </a:r>
            <a:r>
              <a:rPr lang="en-US" dirty="0" smtClean="0"/>
              <a:t> </a:t>
            </a:r>
            <a:r>
              <a:rPr lang="en-US" dirty="0" err="1" smtClean="0"/>
              <a:t>tão</a:t>
            </a:r>
            <a:r>
              <a:rPr lang="en-US" dirty="0" smtClean="0"/>
              <a:t> </a:t>
            </a:r>
            <a:r>
              <a:rPr lang="en-US" dirty="0" err="1" smtClean="0"/>
              <a:t>importantes</a:t>
            </a:r>
            <a:endParaRPr lang="en-US" dirty="0" smtClean="0"/>
          </a:p>
          <a:p>
            <a:pPr lvl="2"/>
            <a:r>
              <a:rPr lang="en-US" dirty="0" err="1" smtClean="0"/>
              <a:t>Também</a:t>
            </a:r>
            <a:r>
              <a:rPr lang="en-US" dirty="0" smtClean="0"/>
              <a:t>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buscar</a:t>
            </a:r>
            <a:r>
              <a:rPr lang="en-US" dirty="0" smtClean="0"/>
              <a:t> </a:t>
            </a:r>
            <a:r>
              <a:rPr lang="en-US" dirty="0" err="1" smtClean="0"/>
              <a:t>elementos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</a:t>
            </a:r>
            <a:r>
              <a:rPr lang="en-US" dirty="0" err="1" smtClean="0"/>
              <a:t>nomes</a:t>
            </a:r>
            <a:r>
              <a:rPr lang="en-US" dirty="0" smtClean="0"/>
              <a:t> de classes </a:t>
            </a:r>
            <a:r>
              <a:rPr lang="en-US" dirty="0" err="1" smtClean="0"/>
              <a:t>ou</a:t>
            </a:r>
            <a:r>
              <a:rPr lang="en-US" dirty="0" smtClean="0"/>
              <a:t> de tags.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2153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Capturando um elemento pelo Id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o </a:t>
            </a:r>
            <a:r>
              <a:rPr lang="pt-BR" dirty="0" err="1" smtClean="0"/>
              <a:t>document.getElementById</a:t>
            </a:r>
            <a:r>
              <a:rPr lang="pt-BR" dirty="0" smtClean="0"/>
              <a:t> para resgatar o valor do elemento da </a:t>
            </a:r>
            <a:r>
              <a:rPr lang="pt-BR" dirty="0" err="1" smtClean="0"/>
              <a:t>p</a:t>
            </a:r>
            <a:r>
              <a:rPr lang="en-US" dirty="0" err="1" smtClean="0"/>
              <a:t>ágina</a:t>
            </a:r>
            <a:r>
              <a:rPr lang="en-US" dirty="0" smtClean="0"/>
              <a:t> web.</a:t>
            </a:r>
          </a:p>
          <a:p>
            <a:r>
              <a:rPr lang="en-US" dirty="0" smtClean="0"/>
              <a:t>No </a:t>
            </a:r>
            <a:r>
              <a:rPr lang="en-US" dirty="0" err="1" smtClean="0"/>
              <a:t>nosso</a:t>
            </a:r>
            <a:r>
              <a:rPr lang="en-US" dirty="0" smtClean="0"/>
              <a:t> </a:t>
            </a:r>
            <a:r>
              <a:rPr lang="en-US" dirty="0" err="1" smtClean="0"/>
              <a:t>caso</a:t>
            </a:r>
            <a:r>
              <a:rPr lang="en-US" dirty="0" smtClean="0"/>
              <a:t>, </a:t>
            </a:r>
          </a:p>
          <a:p>
            <a:endParaRPr lang="en-US" dirty="0"/>
          </a:p>
          <a:p>
            <a:r>
              <a:rPr lang="en-US" dirty="0" err="1" smtClean="0"/>
              <a:t>Lembrando</a:t>
            </a:r>
            <a:r>
              <a:rPr lang="en-US" dirty="0" smtClean="0"/>
              <a:t>-se, que no HTML, </a:t>
            </a:r>
            <a:r>
              <a:rPr lang="en-US" dirty="0" err="1" smtClean="0"/>
              <a:t>estava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579" y="3234120"/>
            <a:ext cx="5118100" cy="4191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4432300"/>
            <a:ext cx="59817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221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Continuando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Faz-se o </a:t>
            </a:r>
            <a:r>
              <a:rPr lang="pt-BR" dirty="0" err="1" smtClean="0"/>
              <a:t>c</a:t>
            </a:r>
            <a:r>
              <a:rPr lang="en-US" dirty="0" err="1" smtClean="0"/>
              <a:t>álculo</a:t>
            </a:r>
            <a:r>
              <a:rPr lang="en-US" dirty="0" smtClean="0"/>
              <a:t> do IMC, </a:t>
            </a:r>
            <a:r>
              <a:rPr lang="en-US" dirty="0" err="1" smtClean="0"/>
              <a:t>usa</a:t>
            </a:r>
            <a:r>
              <a:rPr lang="en-US" dirty="0" smtClean="0"/>
              <a:t>-se o </a:t>
            </a:r>
            <a:r>
              <a:rPr lang="en-US" dirty="0" err="1" smtClean="0"/>
              <a:t>toFixed</a:t>
            </a:r>
            <a:r>
              <a:rPr lang="en-US" dirty="0" smtClean="0"/>
              <a:t>,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já</a:t>
            </a:r>
            <a:r>
              <a:rPr lang="en-US" dirty="0" smtClean="0"/>
              <a:t> </a:t>
            </a:r>
            <a:r>
              <a:rPr lang="en-US" dirty="0" err="1" smtClean="0"/>
              <a:t>foi</a:t>
            </a:r>
            <a:r>
              <a:rPr lang="en-US" dirty="0" smtClean="0"/>
              <a:t> </a:t>
            </a:r>
            <a:r>
              <a:rPr lang="en-US" dirty="0" err="1" smtClean="0"/>
              <a:t>feito</a:t>
            </a:r>
            <a:r>
              <a:rPr lang="en-US" dirty="0" smtClean="0"/>
              <a:t>.</a:t>
            </a:r>
          </a:p>
          <a:p>
            <a:r>
              <a:rPr lang="en-US" dirty="0" smtClean="0"/>
              <a:t>E para </a:t>
            </a:r>
            <a:r>
              <a:rPr lang="en-US" dirty="0" err="1" smtClean="0"/>
              <a:t>inserir</a:t>
            </a:r>
            <a:r>
              <a:rPr lang="en-US" dirty="0" smtClean="0"/>
              <a:t> o novo valor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tabela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386" y="3055445"/>
            <a:ext cx="41021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33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Concluindo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 </a:t>
            </a:r>
            <a:r>
              <a:rPr lang="pt-BR" dirty="0" err="1" smtClean="0"/>
              <a:t>c</a:t>
            </a:r>
            <a:r>
              <a:rPr lang="en-US" dirty="0" err="1" smtClean="0"/>
              <a:t>ódigo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r>
              <a:rPr lang="en-US" dirty="0" smtClean="0"/>
              <a:t> </a:t>
            </a:r>
            <a:r>
              <a:rPr lang="en-US" dirty="0" err="1" smtClean="0"/>
              <a:t>ficará</a:t>
            </a:r>
            <a:endParaRPr lang="en-US" dirty="0" smtClean="0"/>
          </a:p>
          <a:p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300" y="0"/>
            <a:ext cx="56033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8608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185</TotalTime>
  <Words>595</Words>
  <Application>Microsoft Macintosh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Courier New</vt:lpstr>
      <vt:lpstr>Trebuchet MS</vt:lpstr>
      <vt:lpstr>Wingdings 3</vt:lpstr>
      <vt:lpstr>Arial</vt:lpstr>
      <vt:lpstr>Faceta</vt:lpstr>
      <vt:lpstr>Objetos</vt:lpstr>
      <vt:lpstr>Primeiro temos que criar uma página HTML</vt:lpstr>
      <vt:lpstr>Nessa página estão os conceitos já vistos e alguns conceitos novos, como o botão</vt:lpstr>
      <vt:lpstr>Agora vamos aos conceitos novos</vt:lpstr>
      <vt:lpstr>Configurando o Botão</vt:lpstr>
      <vt:lpstr>Configurando o botão</vt:lpstr>
      <vt:lpstr>Capturando um elemento pelo Id</vt:lpstr>
      <vt:lpstr>Continuando</vt:lpstr>
      <vt:lpstr>Concluindo</vt:lpstr>
      <vt:lpstr>Observação </vt:lpstr>
      <vt:lpstr>Agora vamos calcular para todos de uma vez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Objetos</dc:title>
  <dc:creator>Edna Yoshiko Senzako</dc:creator>
  <cp:lastModifiedBy>Edna Yoshiko Senzako</cp:lastModifiedBy>
  <cp:revision>10</cp:revision>
  <dcterms:created xsi:type="dcterms:W3CDTF">2017-02-14T17:23:13Z</dcterms:created>
  <dcterms:modified xsi:type="dcterms:W3CDTF">2017-02-14T20:28:34Z</dcterms:modified>
</cp:coreProperties>
</file>