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4580"/>
  </p:normalViewPr>
  <p:slideViewPr>
    <p:cSldViewPr snapToGrid="0" snapToObjects="1">
      <p:cViewPr>
        <p:scale>
          <a:sx n="127" d="100"/>
          <a:sy n="127" d="100"/>
        </p:scale>
        <p:origin x="39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72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87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37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92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52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34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71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1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85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7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5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6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78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CE46-E604-704A-B320-4F07786ADDEF}" type="datetimeFigureOut">
              <a:rPr lang="pt-BR" smtClean="0"/>
              <a:t>20/02/17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C3401F-9657-684D-8C89-DB3CD541B6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41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err="1" smtClean="0"/>
              <a:t>Forms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6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Falta </a:t>
            </a:r>
            <a:r>
              <a:rPr lang="pt-BR" dirty="0" err="1" smtClean="0"/>
              <a:t>tamb</a:t>
            </a:r>
            <a:r>
              <a:rPr lang="en-US" dirty="0" err="1" smtClean="0"/>
              <a:t>ém</a:t>
            </a:r>
            <a:r>
              <a:rPr lang="en-US" dirty="0" smtClean="0"/>
              <a:t> o 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Temos que tratar os dados do </a:t>
            </a:r>
            <a:r>
              <a:rPr lang="pt-BR" dirty="0" err="1" smtClean="0"/>
              <a:t>formul</a:t>
            </a:r>
            <a:r>
              <a:rPr lang="en-US" dirty="0" err="1" smtClean="0"/>
              <a:t>ário</a:t>
            </a:r>
            <a:r>
              <a:rPr lang="en-US" dirty="0" smtClean="0"/>
              <a:t>.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samos</a:t>
            </a:r>
            <a:r>
              <a:rPr lang="en-US" dirty="0" smtClean="0"/>
              <a:t> </a:t>
            </a:r>
            <a:r>
              <a:rPr lang="en-US" dirty="0" err="1" smtClean="0"/>
              <a:t>querySelector</a:t>
            </a:r>
            <a:r>
              <a:rPr lang="en-US" dirty="0" smtClean="0"/>
              <a:t>,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exatamente</a:t>
            </a:r>
            <a:r>
              <a:rPr lang="en-US" dirty="0" smtClean="0"/>
              <a:t> o que </a:t>
            </a:r>
            <a:r>
              <a:rPr lang="en-US" dirty="0" err="1" smtClean="0"/>
              <a:t>selecionar</a:t>
            </a:r>
            <a:r>
              <a:rPr lang="en-US" dirty="0" smtClean="0"/>
              <a:t>, para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preocuparmos</a:t>
            </a:r>
            <a:r>
              <a:rPr lang="en-US" dirty="0" smtClean="0"/>
              <a:t> com o que </a:t>
            </a:r>
            <a:r>
              <a:rPr lang="en-US" dirty="0" err="1" smtClean="0"/>
              <a:t>selecionar</a:t>
            </a:r>
            <a:r>
              <a:rPr lang="en-US" dirty="0" smtClean="0"/>
              <a:t> se </a:t>
            </a:r>
            <a:r>
              <a:rPr lang="en-US" dirty="0" err="1" smtClean="0"/>
              <a:t>é</a:t>
            </a:r>
            <a:r>
              <a:rPr lang="en-US" dirty="0" smtClean="0"/>
              <a:t> um id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class </a:t>
            </a:r>
            <a:r>
              <a:rPr lang="en-US" dirty="0" err="1" smtClean="0"/>
              <a:t>ou</a:t>
            </a:r>
            <a:r>
              <a:rPr lang="en-US" dirty="0" smtClean="0"/>
              <a:t> tag,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buscando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r>
              <a:rPr lang="en-US" dirty="0" smtClean="0"/>
              <a:t> com id </a:t>
            </a:r>
            <a:r>
              <a:rPr lang="en-US" dirty="0" err="1" smtClean="0"/>
              <a:t>adiciona</a:t>
            </a:r>
            <a:r>
              <a:rPr lang="en-US" dirty="0" smtClean="0"/>
              <a:t> </a:t>
            </a:r>
            <a:r>
              <a:rPr lang="en-US" dirty="0" err="1" smtClean="0"/>
              <a:t>paciente</a:t>
            </a:r>
            <a:r>
              <a:rPr lang="en-US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Depois adicionamos o evento a ser executado: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e.preventDefault</a:t>
            </a:r>
            <a:r>
              <a:rPr lang="pt-BR" dirty="0" smtClean="0"/>
              <a:t>(); //impede que o </a:t>
            </a:r>
            <a:r>
              <a:rPr lang="pt-BR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carregado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nova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30" y="4343561"/>
            <a:ext cx="4927600" cy="584200"/>
          </a:xfrm>
          <a:prstGeom prst="rect">
            <a:avLst/>
          </a:prstGeom>
        </p:spPr>
      </p:pic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96" y="3417878"/>
            <a:ext cx="55499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8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Finalizando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1270000"/>
            <a:ext cx="6756400" cy="4356100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06029" y="1507663"/>
            <a:ext cx="5100468" cy="5114201"/>
          </a:xfrm>
        </p:spPr>
        <p:txBody>
          <a:bodyPr/>
          <a:lstStyle/>
          <a:p>
            <a:r>
              <a:rPr lang="pt-BR" dirty="0" smtClean="0"/>
              <a:t>Capturamos cada uma das </a:t>
            </a:r>
            <a:r>
              <a:rPr lang="pt-BR" dirty="0" err="1" smtClean="0"/>
              <a:t>strings</a:t>
            </a:r>
            <a:r>
              <a:rPr lang="pt-BR" dirty="0" smtClean="0"/>
              <a:t> do </a:t>
            </a:r>
            <a:r>
              <a:rPr lang="pt-BR" dirty="0" err="1" smtClean="0"/>
              <a:t>formul</a:t>
            </a:r>
            <a:r>
              <a:rPr lang="en-US" dirty="0" err="1" smtClean="0"/>
              <a:t>ários</a:t>
            </a:r>
            <a:r>
              <a:rPr lang="en-US" dirty="0" smtClean="0"/>
              <a:t> e </a:t>
            </a:r>
            <a:r>
              <a:rPr lang="en-US" dirty="0" err="1" smtClean="0"/>
              <a:t>armazenamos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pt-BR" dirty="0" smtClean="0"/>
              <a:t>uma </a:t>
            </a:r>
            <a:r>
              <a:rPr lang="pt-BR" dirty="0" err="1" smtClean="0"/>
              <a:t>vari</a:t>
            </a:r>
            <a:r>
              <a:rPr lang="en-US" dirty="0" err="1" smtClean="0"/>
              <a:t>ável</a:t>
            </a:r>
            <a:r>
              <a:rPr lang="en-US" dirty="0" smtClean="0"/>
              <a:t> (</a:t>
            </a:r>
            <a:r>
              <a:rPr lang="en-US" dirty="0" err="1" smtClean="0"/>
              <a:t>nome</a:t>
            </a:r>
            <a:r>
              <a:rPr lang="en-US" dirty="0" smtClean="0"/>
              <a:t>, peso e </a:t>
            </a:r>
            <a:r>
              <a:rPr lang="en-US" dirty="0" err="1" smtClean="0"/>
              <a:t>altura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Criamos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novoCliente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(</a:t>
            </a:r>
            <a:r>
              <a:rPr lang="en-US" dirty="0" err="1" smtClean="0"/>
              <a:t>acho</a:t>
            </a:r>
            <a:r>
              <a:rPr lang="en-US" dirty="0" smtClean="0"/>
              <a:t> que </a:t>
            </a:r>
            <a:r>
              <a:rPr lang="en-US" dirty="0" err="1" smtClean="0"/>
              <a:t>havíamos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paciente</a:t>
            </a:r>
            <a:r>
              <a:rPr lang="en-US" dirty="0" smtClean="0"/>
              <a:t>, mas </a:t>
            </a:r>
            <a:r>
              <a:rPr lang="en-US" dirty="0" err="1" smtClean="0"/>
              <a:t>achei</a:t>
            </a:r>
            <a:r>
              <a:rPr lang="en-US" dirty="0" smtClean="0"/>
              <a:t> que o </a:t>
            </a:r>
            <a:r>
              <a:rPr lang="en-US" dirty="0" err="1" smtClean="0"/>
              <a:t>contexto</a:t>
            </a:r>
            <a:r>
              <a:rPr lang="en-US" dirty="0" smtClean="0"/>
              <a:t>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saudável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condizia</a:t>
            </a:r>
            <a:r>
              <a:rPr lang="en-US" dirty="0" smtClean="0"/>
              <a:t> com o </a:t>
            </a:r>
            <a:r>
              <a:rPr lang="en-US" dirty="0" err="1" smtClean="0"/>
              <a:t>tema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troquei</a:t>
            </a:r>
            <a:r>
              <a:rPr lang="en-US" dirty="0" smtClean="0"/>
              <a:t> para </a:t>
            </a:r>
            <a:r>
              <a:rPr lang="en-US" dirty="0" err="1" smtClean="0"/>
              <a:t>cliente</a:t>
            </a:r>
            <a:r>
              <a:rPr lang="en-US" dirty="0" smtClean="0"/>
              <a:t>). </a:t>
            </a:r>
            <a:endParaRPr lang="pt-BR" dirty="0" smtClean="0"/>
          </a:p>
          <a:p>
            <a:r>
              <a:rPr lang="pt-BR" dirty="0" smtClean="0"/>
              <a:t>Depois capturei a tabela e inseri o novo cliente na tabela e zerei os valores dos campos do </a:t>
            </a:r>
            <a:r>
              <a:rPr lang="pt-BR" dirty="0" err="1" smtClean="0"/>
              <a:t>formul</a:t>
            </a:r>
            <a:r>
              <a:rPr lang="en-US" dirty="0" err="1" smtClean="0"/>
              <a:t>ário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25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Obs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</a:t>
            </a:r>
            <a:r>
              <a:rPr lang="pt-BR" dirty="0" err="1" smtClean="0"/>
              <a:t>voc</a:t>
            </a:r>
            <a:r>
              <a:rPr lang="en-US" dirty="0" err="1" smtClean="0"/>
              <a:t>ê</a:t>
            </a:r>
            <a:r>
              <a:rPr lang="en-US" dirty="0" smtClean="0"/>
              <a:t> inverter o </a:t>
            </a:r>
            <a:r>
              <a:rPr lang="en-US" dirty="0" err="1" smtClean="0"/>
              <a:t>cálculo</a:t>
            </a:r>
            <a:r>
              <a:rPr lang="en-US" dirty="0" smtClean="0"/>
              <a:t> do IMC e o </a:t>
            </a:r>
            <a:r>
              <a:rPr lang="en-US" dirty="0" err="1" smtClean="0"/>
              <a:t>inserir</a:t>
            </a:r>
            <a:r>
              <a:rPr lang="en-US" dirty="0" smtClean="0"/>
              <a:t> novo </a:t>
            </a:r>
            <a:r>
              <a:rPr lang="en-US" dirty="0" err="1" smtClean="0"/>
              <a:t>paciente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Pois</a:t>
            </a:r>
            <a:r>
              <a:rPr lang="en-US" dirty="0" smtClean="0"/>
              <a:t>, a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visivelmente</a:t>
            </a:r>
            <a:r>
              <a:rPr lang="en-US" dirty="0" smtClean="0"/>
              <a:t> </a:t>
            </a:r>
            <a:r>
              <a:rPr lang="en-US" dirty="0" err="1" smtClean="0"/>
              <a:t>alterada</a:t>
            </a:r>
            <a:r>
              <a:rPr lang="en-US" dirty="0" smtClean="0"/>
              <a:t>. O </a:t>
            </a:r>
            <a:r>
              <a:rPr lang="en-US" dirty="0" err="1" smtClean="0"/>
              <a:t>inserir</a:t>
            </a:r>
            <a:r>
              <a:rPr lang="en-US" dirty="0" smtClean="0"/>
              <a:t> novo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de </a:t>
            </a:r>
            <a:r>
              <a:rPr lang="en-US" dirty="0" err="1" smtClean="0"/>
              <a:t>lugar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47" y="2980144"/>
            <a:ext cx="4586251" cy="387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err="1" smtClean="0"/>
              <a:t>forms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Queremos um </a:t>
            </a:r>
            <a:r>
              <a:rPr lang="pt-BR" dirty="0" err="1" smtClean="0"/>
              <a:t>formul</a:t>
            </a:r>
            <a:r>
              <a:rPr lang="en-US" dirty="0" err="1" smtClean="0"/>
              <a:t>ário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endParaRPr lang="en-US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criar um </a:t>
            </a:r>
            <a:r>
              <a:rPr lang="pt-BR" dirty="0" err="1" smtClean="0"/>
              <a:t>formul</a:t>
            </a:r>
            <a:r>
              <a:rPr lang="en-US" dirty="0" err="1" smtClean="0"/>
              <a:t>ário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html </a:t>
            </a:r>
            <a:r>
              <a:rPr lang="en-US" dirty="0" err="1" smtClean="0"/>
              <a:t>usamos</a:t>
            </a:r>
            <a:r>
              <a:rPr lang="en-US" dirty="0" smtClean="0"/>
              <a:t> as tags:</a:t>
            </a:r>
          </a:p>
          <a:p>
            <a:endParaRPr lang="en-US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92" y="5435540"/>
            <a:ext cx="4140200" cy="1092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37" y="2686185"/>
            <a:ext cx="4521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0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60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form</a:t>
            </a:r>
            <a:r>
              <a:rPr lang="pt-BR" dirty="0" smtClean="0"/>
              <a:t> possui os seguintes dados: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97205"/>
            <a:ext cx="8596668" cy="4544158"/>
          </a:xfrm>
        </p:spPr>
        <p:txBody>
          <a:bodyPr>
            <a:normAutofit/>
          </a:bodyPr>
          <a:lstStyle/>
          <a:p>
            <a:r>
              <a:rPr lang="pt-BR" dirty="0" smtClean="0"/>
              <a:t>Que delimitam o </a:t>
            </a:r>
            <a:r>
              <a:rPr lang="pt-BR" dirty="0" err="1" smtClean="0"/>
              <a:t>formul</a:t>
            </a:r>
            <a:r>
              <a:rPr lang="en-US" dirty="0" err="1" smtClean="0"/>
              <a:t>ário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Delimitam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campos</a:t>
            </a:r>
            <a:r>
              <a:rPr lang="en-US" dirty="0" smtClean="0"/>
              <a:t> do </a:t>
            </a:r>
            <a:r>
              <a:rPr lang="en-US" dirty="0" err="1" smtClean="0"/>
              <a:t>formulário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Nome do </a:t>
            </a:r>
            <a:r>
              <a:rPr lang="en-US" dirty="0" err="1" smtClean="0"/>
              <a:t>Formulário</a:t>
            </a:r>
            <a:r>
              <a:rPr lang="en-US" dirty="0" smtClean="0"/>
              <a:t> (</a:t>
            </a:r>
            <a:r>
              <a:rPr lang="en-US" dirty="0" err="1" smtClean="0"/>
              <a:t>opcional</a:t>
            </a:r>
            <a:r>
              <a:rPr lang="en-US" dirty="0" smtClean="0"/>
              <a:t>)   </a:t>
            </a:r>
          </a:p>
          <a:p>
            <a:endParaRPr lang="en-US" dirty="0"/>
          </a:p>
          <a:p>
            <a:r>
              <a:rPr lang="en-US" dirty="0" smtClean="0"/>
              <a:t>Dados de </a:t>
            </a:r>
            <a:r>
              <a:rPr lang="en-US" dirty="0" err="1" smtClean="0"/>
              <a:t>cada</a:t>
            </a:r>
            <a:r>
              <a:rPr lang="en-US" dirty="0" smtClean="0"/>
              <a:t> campo do </a:t>
            </a:r>
            <a:r>
              <a:rPr lang="en-US" dirty="0" err="1" smtClean="0"/>
              <a:t>formulário</a:t>
            </a:r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0" b="14178"/>
          <a:stretch/>
        </p:blipFill>
        <p:spPr>
          <a:xfrm>
            <a:off x="1069788" y="1885382"/>
            <a:ext cx="4140200" cy="8340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56" y="4280460"/>
            <a:ext cx="2781300" cy="50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56" y="3049078"/>
            <a:ext cx="1422400" cy="9017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203163"/>
            <a:ext cx="9550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cada campo de uma linha do </a:t>
            </a:r>
            <a:r>
              <a:rPr lang="pt-BR" dirty="0" err="1" smtClean="0"/>
              <a:t>formul</a:t>
            </a:r>
            <a:r>
              <a:rPr lang="en-US" dirty="0" err="1" smtClean="0"/>
              <a:t>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713055"/>
            <a:ext cx="8596668" cy="3328307"/>
          </a:xfrm>
        </p:spPr>
        <p:txBody>
          <a:bodyPr/>
          <a:lstStyle/>
          <a:p>
            <a:r>
              <a:rPr lang="pt-BR" dirty="0" smtClean="0"/>
              <a:t>Iremos criar cada campo em uma linha: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b="1" dirty="0" err="1" smtClean="0"/>
              <a:t>label</a:t>
            </a:r>
            <a:r>
              <a:rPr lang="pt-BR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o </a:t>
            </a:r>
            <a:r>
              <a:rPr lang="en-US" dirty="0" err="1" smtClean="0"/>
              <a:t>rótulo</a:t>
            </a:r>
            <a:r>
              <a:rPr lang="en-US" dirty="0" smtClean="0"/>
              <a:t> do campo (</a:t>
            </a:r>
            <a:r>
              <a:rPr lang="en-US" dirty="0" err="1" smtClean="0"/>
              <a:t>nome</a:t>
            </a:r>
            <a:r>
              <a:rPr lang="en-US" dirty="0" smtClean="0"/>
              <a:t> que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para o </a:t>
            </a:r>
            <a:r>
              <a:rPr lang="en-US" dirty="0" err="1" smtClean="0"/>
              <a:t>usuário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tag input (</a:t>
            </a:r>
            <a:r>
              <a:rPr lang="en-US" dirty="0" err="1" smtClean="0"/>
              <a:t>não</a:t>
            </a:r>
            <a:r>
              <a:rPr lang="en-US" dirty="0" smtClean="0"/>
              <a:t> tem </a:t>
            </a:r>
            <a:r>
              <a:rPr lang="en-US" dirty="0" err="1" smtClean="0"/>
              <a:t>fechamento</a:t>
            </a:r>
            <a:r>
              <a:rPr lang="en-US" dirty="0" smtClean="0"/>
              <a:t> – </a:t>
            </a:r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usar</a:t>
            </a:r>
            <a:r>
              <a:rPr lang="en-US" dirty="0" smtClean="0"/>
              <a:t> /&gt; para </a:t>
            </a:r>
            <a:r>
              <a:rPr lang="en-US" dirty="0" err="1" smtClean="0"/>
              <a:t>indicar</a:t>
            </a:r>
            <a:r>
              <a:rPr lang="en-US" dirty="0" smtClean="0"/>
              <a:t> </a:t>
            </a:r>
            <a:r>
              <a:rPr lang="en-US" dirty="0" err="1" smtClean="0"/>
              <a:t>fechamento</a:t>
            </a:r>
            <a:r>
              <a:rPr lang="en-US" dirty="0" smtClean="0"/>
              <a:t>)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subitens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type=”text”</a:t>
            </a:r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placeholder = ”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texto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a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ser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exibido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no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caixa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texto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r>
              <a:rPr lang="pt-BR" dirty="0" smtClean="0"/>
              <a:t>Definimos a </a:t>
            </a:r>
            <a:r>
              <a:rPr lang="pt-BR" dirty="0" err="1" smtClean="0"/>
              <a:t>class</a:t>
            </a:r>
            <a:r>
              <a:rPr lang="pt-BR" dirty="0" smtClean="0"/>
              <a:t> para input para podermos formatar no CSS e id para podermos manipular na JS.</a:t>
            </a:r>
          </a:p>
          <a:p>
            <a:r>
              <a:rPr lang="pt-BR" dirty="0" smtClean="0"/>
              <a:t>Fazemos isso para cada um dos itens do </a:t>
            </a:r>
            <a:r>
              <a:rPr lang="pt-BR" dirty="0" err="1" smtClean="0"/>
              <a:t>formul</a:t>
            </a:r>
            <a:r>
              <a:rPr lang="en-US" dirty="0" err="1" smtClean="0"/>
              <a:t>ário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5" y="1794050"/>
            <a:ext cx="9550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Ficando o </a:t>
            </a:r>
            <a:r>
              <a:rPr lang="pt-BR" dirty="0" err="1" smtClean="0"/>
              <a:t>formul</a:t>
            </a:r>
            <a:r>
              <a:rPr lang="en-US" dirty="0" err="1" smtClean="0"/>
              <a:t>ário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forma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27" y="1607928"/>
            <a:ext cx="5104443" cy="3881437"/>
          </a:xfrm>
        </p:spPr>
      </p:pic>
    </p:spTree>
    <p:extLst>
      <p:ext uri="{BB962C8B-B14F-4D97-AF65-F5344CB8AC3E}">
        <p14:creationId xmlns:p14="http://schemas.microsoft.com/office/powerpoint/2010/main" val="125345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um novo paciente e Calculando o IMC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1" y="1955932"/>
            <a:ext cx="4101879" cy="3124256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68" y="2345013"/>
            <a:ext cx="4346878" cy="336019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03" y="2773345"/>
            <a:ext cx="4410795" cy="339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5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simples </a:t>
            </a:r>
            <a:r>
              <a:rPr lang="en-US" dirty="0" err="1" smtClean="0"/>
              <a:t>assim</a:t>
            </a:r>
            <a:r>
              <a:rPr lang="en-US" dirty="0" smtClean="0"/>
              <a:t>,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que </a:t>
            </a:r>
            <a:r>
              <a:rPr lang="en-US" dirty="0" err="1" smtClean="0"/>
              <a:t>criar</a:t>
            </a:r>
            <a:r>
              <a:rPr lang="en-US" dirty="0" smtClean="0"/>
              <a:t> a </a:t>
            </a:r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HTML.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0695"/>
          </a:xfrm>
        </p:spPr>
        <p:txBody>
          <a:bodyPr>
            <a:normAutofit/>
          </a:bodyPr>
          <a:lstStyle/>
          <a:p>
            <a:r>
              <a:rPr lang="pt-BR" dirty="0" smtClean="0"/>
              <a:t>Vamos l</a:t>
            </a:r>
            <a:r>
              <a:rPr lang="en-US" dirty="0" err="1" smtClean="0"/>
              <a:t>á</a:t>
            </a:r>
            <a:r>
              <a:rPr lang="en-US" dirty="0" smtClean="0"/>
              <a:t>, </a:t>
            </a:r>
            <a:r>
              <a:rPr lang="en-US" dirty="0" err="1" smtClean="0"/>
              <a:t>vocês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com o que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explicado</a:t>
            </a:r>
            <a:r>
              <a:rPr lang="en-US" dirty="0" smtClean="0"/>
              <a:t>??</a:t>
            </a:r>
          </a:p>
          <a:p>
            <a:r>
              <a:rPr lang="en-US" dirty="0" err="1" smtClean="0"/>
              <a:t>Usar</a:t>
            </a:r>
            <a:r>
              <a:rPr lang="en-US" dirty="0" smtClean="0"/>
              <a:t> o &lt;form&gt; e &lt;/form&gt; para </a:t>
            </a:r>
            <a:r>
              <a:rPr lang="en-US" dirty="0" err="1" smtClean="0"/>
              <a:t>criar</a:t>
            </a:r>
            <a:r>
              <a:rPr lang="en-US" dirty="0" smtClean="0"/>
              <a:t> o </a:t>
            </a:r>
            <a:r>
              <a:rPr lang="en-US" dirty="0" err="1" smtClean="0"/>
              <a:t>formulário</a:t>
            </a:r>
            <a:endParaRPr lang="en-US" dirty="0" smtClean="0"/>
          </a:p>
          <a:p>
            <a:r>
              <a:rPr lang="en-US" dirty="0" err="1" smtClean="0"/>
              <a:t>Usar</a:t>
            </a:r>
            <a:r>
              <a:rPr lang="en-US" dirty="0" smtClean="0"/>
              <a:t> o &lt;</a:t>
            </a:r>
            <a:r>
              <a:rPr lang="en-US" dirty="0" err="1" smtClean="0"/>
              <a:t>fieldset</a:t>
            </a:r>
            <a:r>
              <a:rPr lang="en-US" dirty="0" smtClean="0"/>
              <a:t>&gt; e &lt;/</a:t>
            </a:r>
            <a:r>
              <a:rPr lang="en-US" dirty="0" err="1" smtClean="0"/>
              <a:t>fieldset</a:t>
            </a:r>
            <a:r>
              <a:rPr lang="en-US" dirty="0" smtClean="0"/>
              <a:t>&gt; </a:t>
            </a:r>
            <a:r>
              <a:rPr lang="en-US" dirty="0" err="1" smtClean="0"/>
              <a:t>dentro</a:t>
            </a:r>
            <a:r>
              <a:rPr lang="en-US" dirty="0" smtClean="0"/>
              <a:t> do form para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e </a:t>
            </a:r>
            <a:r>
              <a:rPr lang="en-US" dirty="0" err="1" smtClean="0"/>
              <a:t>ficar</a:t>
            </a:r>
            <a:r>
              <a:rPr lang="en-US" dirty="0" smtClean="0"/>
              <a:t> o </a:t>
            </a:r>
            <a:r>
              <a:rPr lang="en-US" dirty="0" err="1" smtClean="0"/>
              <a:t>retângulo</a:t>
            </a:r>
            <a:r>
              <a:rPr lang="en-US" dirty="0" smtClean="0"/>
              <a:t> </a:t>
            </a:r>
            <a:r>
              <a:rPr lang="en-US" dirty="0" err="1" smtClean="0"/>
              <a:t>delimitador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Dentro</a:t>
            </a:r>
            <a:r>
              <a:rPr lang="en-US" dirty="0" smtClean="0"/>
              <a:t> dos </a:t>
            </a:r>
            <a:r>
              <a:rPr lang="en-US" dirty="0" err="1" smtClean="0"/>
              <a:t>fieldset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o &lt;legend&gt; para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formulário</a:t>
            </a:r>
            <a:endParaRPr lang="en-US" dirty="0" smtClean="0"/>
          </a:p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fieldset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mostrado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do campo </a:t>
            </a:r>
            <a:r>
              <a:rPr lang="en-US" dirty="0" err="1" smtClean="0"/>
              <a:t>nome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para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: peso e </a:t>
            </a:r>
            <a:r>
              <a:rPr lang="en-US" dirty="0" err="1" smtClean="0"/>
              <a:t>altura</a:t>
            </a:r>
            <a:r>
              <a:rPr lang="en-US" dirty="0" smtClean="0"/>
              <a:t>. </a:t>
            </a:r>
            <a:r>
              <a:rPr lang="en-US" dirty="0" err="1" smtClean="0"/>
              <a:t>Colocando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ids ”campo-peso” e ”campo-</a:t>
            </a:r>
            <a:r>
              <a:rPr lang="en-US" dirty="0" err="1" smtClean="0"/>
              <a:t>altura</a:t>
            </a:r>
            <a:r>
              <a:rPr lang="en-US" dirty="0" smtClean="0"/>
              <a:t>”.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627686"/>
            <a:ext cx="9550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Finalizando com o </a:t>
            </a:r>
            <a:r>
              <a:rPr lang="pt-BR" dirty="0" err="1" smtClean="0"/>
              <a:t>bot</a:t>
            </a:r>
            <a:r>
              <a:rPr lang="en-US" dirty="0" err="1" smtClean="0"/>
              <a:t>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01" y="1535138"/>
            <a:ext cx="6375400" cy="469900"/>
          </a:xfrm>
        </p:spPr>
      </p:pic>
    </p:spTree>
    <p:extLst>
      <p:ext uri="{BB962C8B-B14F-4D97-AF65-F5344CB8AC3E}">
        <p14:creationId xmlns:p14="http://schemas.microsoft.com/office/powerpoint/2010/main" val="203904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Agora falta 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Fica a cargo de </a:t>
            </a:r>
            <a:r>
              <a:rPr lang="pt-BR" dirty="0" err="1" smtClean="0"/>
              <a:t>voc</a:t>
            </a:r>
            <a:r>
              <a:rPr lang="en-US" dirty="0" err="1" smtClean="0"/>
              <a:t>ês</a:t>
            </a:r>
            <a:r>
              <a:rPr lang="en-US" dirty="0" smtClean="0"/>
              <a:t>, </a:t>
            </a:r>
            <a:r>
              <a:rPr lang="en-US" dirty="0" err="1" smtClean="0"/>
              <a:t>criem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quiserem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66597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498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Courier New</vt:lpstr>
      <vt:lpstr>Trebuchet MS</vt:lpstr>
      <vt:lpstr>Wingdings 3</vt:lpstr>
      <vt:lpstr>Arial</vt:lpstr>
      <vt:lpstr>Faceta</vt:lpstr>
      <vt:lpstr>Criando Forms</vt:lpstr>
      <vt:lpstr>Criando forms </vt:lpstr>
      <vt:lpstr>O form possui os seguintes dados: </vt:lpstr>
      <vt:lpstr>Identificando cada campo de uma linha do formulário</vt:lpstr>
      <vt:lpstr>Ficando o formulário dessa forma</vt:lpstr>
      <vt:lpstr>Adicionando um novo paciente e Calculando o IMC</vt:lpstr>
      <vt:lpstr>É claro que não é tão simples assim, primeiro temos que criar a estrutura toda em HTML.</vt:lpstr>
      <vt:lpstr>Finalizando com o botão</vt:lpstr>
      <vt:lpstr>Agora falta o CSS</vt:lpstr>
      <vt:lpstr>Falta também o JS</vt:lpstr>
      <vt:lpstr>Finalizando</vt:lpstr>
      <vt:lpstr>Obs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Forms</dc:title>
  <dc:creator>Edna Yoshiko Senzako</dc:creator>
  <cp:lastModifiedBy>Edna Yoshiko Senzako</cp:lastModifiedBy>
  <cp:revision>10</cp:revision>
  <dcterms:created xsi:type="dcterms:W3CDTF">2017-02-20T16:20:40Z</dcterms:created>
  <dcterms:modified xsi:type="dcterms:W3CDTF">2017-02-20T18:01:17Z</dcterms:modified>
</cp:coreProperties>
</file>