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6" r:id="rId8"/>
    <p:sldId id="265" r:id="rId9"/>
    <p:sldId id="267" r:id="rId10"/>
    <p:sldId id="268" r:id="rId11"/>
    <p:sldId id="269" r:id="rId12"/>
    <p:sldId id="270" r:id="rId13"/>
    <p:sldId id="257" r:id="rId14"/>
    <p:sldId id="258" r:id="rId1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41"/>
    <p:restoredTop sz="93631"/>
  </p:normalViewPr>
  <p:slideViewPr>
    <p:cSldViewPr snapToGrid="0" snapToObjects="1">
      <p:cViewPr varScale="1">
        <p:scale>
          <a:sx n="116" d="100"/>
          <a:sy n="116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9847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61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624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5098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545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4155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2177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16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71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4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1699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de texto mestres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AB628-721B-404D-B884-5B4EF995F185}" type="datetimeFigureOut">
              <a:rPr lang="pt-BR" smtClean="0"/>
              <a:t>29/11/16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9784CE-920A-4A4B-95DC-E9D26111E56B}" type="slidenum">
              <a:rPr lang="pt-BR" smtClean="0"/>
              <a:t>‹n.º›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7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Programa</a:t>
            </a:r>
            <a:r>
              <a:rPr lang="en-US" dirty="0" err="1" smtClean="0"/>
              <a:t>ção</a:t>
            </a:r>
            <a:r>
              <a:rPr lang="en-US" dirty="0" smtClean="0"/>
              <a:t> para web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Aula 5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878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Ordenadas e não-ordenadas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 smtClean="0"/>
              <a:t>Listas ordenadas 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&gt; &lt;/</a:t>
            </a:r>
            <a:r>
              <a:rPr lang="pt-BR" dirty="0" err="1" smtClean="0"/>
              <a:t>ol</a:t>
            </a:r>
            <a:r>
              <a:rPr lang="pt-BR" dirty="0" smtClean="0"/>
              <a:t>&gt; </a:t>
            </a:r>
            <a:r>
              <a:rPr lang="pt-BR" dirty="0" err="1" smtClean="0"/>
              <a:t>ordered</a:t>
            </a:r>
            <a:r>
              <a:rPr lang="pt-BR" dirty="0" smtClean="0"/>
              <a:t> </a:t>
            </a:r>
            <a:r>
              <a:rPr lang="pt-BR" dirty="0" err="1" smtClean="0"/>
              <a:t>list</a:t>
            </a:r>
            <a:r>
              <a:rPr lang="pt-BR" dirty="0" smtClean="0"/>
              <a:t> </a:t>
            </a:r>
          </a:p>
          <a:p>
            <a:pPr lvl="1"/>
            <a:r>
              <a:rPr lang="pt-BR" dirty="0" smtClean="0"/>
              <a:t>&lt;li&gt; </a:t>
            </a:r>
            <a:r>
              <a:rPr lang="pt-BR" i="1" dirty="0" err="1" smtClean="0"/>
              <a:t>list</a:t>
            </a:r>
            <a:r>
              <a:rPr lang="pt-BR" i="1" dirty="0" smtClean="0"/>
              <a:t> item</a:t>
            </a:r>
            <a:r>
              <a:rPr lang="pt-BR" dirty="0" smtClean="0"/>
              <a:t> elemento de uma lista </a:t>
            </a:r>
          </a:p>
          <a:p>
            <a:pPr lvl="1"/>
            <a:r>
              <a:rPr lang="pt-BR" dirty="0" smtClean="0"/>
              <a:t>Para diferentes tipos de listas usamos</a:t>
            </a:r>
          </a:p>
          <a:p>
            <a:pPr lvl="2"/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en-US" dirty="0" smtClean="0"/>
              <a:t>“1”&gt; </a:t>
            </a:r>
            <a:r>
              <a:rPr lang="en-US" dirty="0" err="1" smtClean="0"/>
              <a:t>enumera</a:t>
            </a:r>
            <a:r>
              <a:rPr lang="en-US" dirty="0" smtClean="0"/>
              <a:t> com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arábicos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type=”</a:t>
            </a:r>
            <a:r>
              <a:rPr lang="en-US" dirty="0" err="1" smtClean="0"/>
              <a:t>i</a:t>
            </a:r>
            <a:r>
              <a:rPr lang="en-US" dirty="0" smtClean="0"/>
              <a:t>”&gt; </a:t>
            </a:r>
            <a:r>
              <a:rPr lang="en-US" dirty="0" err="1" smtClean="0"/>
              <a:t>enumera</a:t>
            </a:r>
            <a:r>
              <a:rPr lang="en-US" dirty="0" smtClean="0"/>
              <a:t> com </a:t>
            </a:r>
            <a:r>
              <a:rPr lang="en-US" dirty="0" err="1" smtClean="0"/>
              <a:t>números</a:t>
            </a:r>
            <a:r>
              <a:rPr lang="en-US" dirty="0" smtClean="0"/>
              <a:t> </a:t>
            </a:r>
            <a:r>
              <a:rPr lang="en-US" dirty="0" err="1" smtClean="0"/>
              <a:t>romanos</a:t>
            </a:r>
            <a:endParaRPr lang="en-US" dirty="0" smtClean="0"/>
          </a:p>
          <a:p>
            <a:pPr lvl="2"/>
            <a:r>
              <a:rPr lang="en-US" dirty="0" smtClean="0"/>
              <a:t>&lt;</a:t>
            </a:r>
            <a:r>
              <a:rPr lang="en-US" dirty="0" err="1" smtClean="0"/>
              <a:t>ol</a:t>
            </a:r>
            <a:r>
              <a:rPr lang="en-US" dirty="0" smtClean="0"/>
              <a:t> type=”</a:t>
            </a:r>
            <a:r>
              <a:rPr lang="en-US" dirty="0" err="1" smtClean="0"/>
              <a:t>a”enumera</a:t>
            </a:r>
            <a:r>
              <a:rPr lang="en-US" dirty="0" smtClean="0"/>
              <a:t> com </a:t>
            </a:r>
            <a:r>
              <a:rPr lang="en-US" dirty="0" err="1" smtClean="0"/>
              <a:t>letras</a:t>
            </a:r>
            <a:endParaRPr lang="pt-BR" dirty="0" smtClean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pt-BR" dirty="0" smtClean="0"/>
              <a:t>Listas </a:t>
            </a:r>
            <a:r>
              <a:rPr lang="pt-BR" dirty="0" err="1" smtClean="0"/>
              <a:t>n</a:t>
            </a:r>
            <a:r>
              <a:rPr lang="en-US" dirty="0" err="1" smtClean="0"/>
              <a:t>ão-ordenadas</a:t>
            </a:r>
            <a:endParaRPr lang="en-US" dirty="0" smtClean="0"/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&gt;  &lt;/</a:t>
            </a:r>
            <a:r>
              <a:rPr lang="en-US" dirty="0" err="1" smtClean="0"/>
              <a:t>ul</a:t>
            </a:r>
            <a:r>
              <a:rPr lang="en-US" dirty="0" smtClean="0"/>
              <a:t>&gt;unordered list</a:t>
            </a:r>
          </a:p>
          <a:p>
            <a:pPr lvl="1"/>
            <a:r>
              <a:rPr lang="en-US" dirty="0" smtClean="0"/>
              <a:t>&lt;li&gt; </a:t>
            </a:r>
            <a:r>
              <a:rPr lang="en-US" dirty="0" err="1" smtClean="0"/>
              <a:t>elemento</a:t>
            </a:r>
            <a:r>
              <a:rPr lang="en-US" dirty="0" smtClean="0"/>
              <a:t> de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lista</a:t>
            </a:r>
            <a:endParaRPr lang="en-US" dirty="0" smtClean="0"/>
          </a:p>
          <a:p>
            <a:pPr lvl="1"/>
            <a:r>
              <a:rPr lang="en-US" dirty="0" smtClean="0"/>
              <a:t>Para </a:t>
            </a:r>
            <a:r>
              <a:rPr lang="en-US" dirty="0" err="1" smtClean="0"/>
              <a:t>diferentes</a:t>
            </a:r>
            <a:r>
              <a:rPr lang="en-US" dirty="0" smtClean="0"/>
              <a:t> </a:t>
            </a:r>
            <a:r>
              <a:rPr lang="en-US" dirty="0" err="1" smtClean="0"/>
              <a:t>marcadores</a:t>
            </a:r>
            <a:r>
              <a:rPr lang="pt-BR" dirty="0" smtClean="0"/>
              <a:t> usamos</a:t>
            </a:r>
          </a:p>
          <a:p>
            <a:pPr lvl="1"/>
            <a:r>
              <a:rPr lang="pt-BR" dirty="0" smtClean="0"/>
              <a:t>&lt;</a:t>
            </a:r>
            <a:r>
              <a:rPr lang="pt-BR" dirty="0" err="1" smtClean="0"/>
              <a:t>ul</a:t>
            </a:r>
            <a:r>
              <a:rPr lang="pt-BR" dirty="0" smtClean="0"/>
              <a:t> </a:t>
            </a:r>
            <a:r>
              <a:rPr lang="pt-BR" dirty="0" err="1" smtClean="0"/>
              <a:t>type</a:t>
            </a:r>
            <a:r>
              <a:rPr lang="pt-BR" dirty="0" smtClean="0"/>
              <a:t>=</a:t>
            </a:r>
            <a:r>
              <a:rPr lang="en-US" dirty="0" smtClean="0"/>
              <a:t>”disc”&gt;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type=”circle”&gt;</a:t>
            </a:r>
          </a:p>
          <a:p>
            <a:pPr lvl="1"/>
            <a:r>
              <a:rPr lang="en-US" dirty="0" smtClean="0"/>
              <a:t>&lt;</a:t>
            </a:r>
            <a:r>
              <a:rPr lang="en-US" dirty="0" err="1" smtClean="0"/>
              <a:t>ul</a:t>
            </a:r>
            <a:r>
              <a:rPr lang="en-US" dirty="0" smtClean="0"/>
              <a:t> type=”square”&gt;</a:t>
            </a:r>
          </a:p>
        </p:txBody>
      </p:sp>
    </p:spTree>
    <p:extLst>
      <p:ext uri="{BB962C8B-B14F-4D97-AF65-F5344CB8AC3E}">
        <p14:creationId xmlns:p14="http://schemas.microsoft.com/office/powerpoint/2010/main" val="17563383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ordenadas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&lt;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&lt;li&gt; item 1 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&lt;li&gt; item 2 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&lt;li&gt; item 3 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&lt;li&gt; item 4 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&lt;/</a:t>
            </a:r>
            <a:r>
              <a:rPr lang="pt-BR" dirty="0" err="1" smtClean="0"/>
              <a:t>ol</a:t>
            </a:r>
            <a:r>
              <a:rPr lang="pt-BR" dirty="0" smtClean="0"/>
              <a:t>&gt;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129" y="3075953"/>
            <a:ext cx="1104900" cy="1079500"/>
          </a:xfrm>
        </p:spPr>
      </p:pic>
    </p:spTree>
    <p:extLst>
      <p:ext uri="{BB962C8B-B14F-4D97-AF65-F5344CB8AC3E}">
        <p14:creationId xmlns:p14="http://schemas.microsoft.com/office/powerpoint/2010/main" val="9537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Listas </a:t>
            </a:r>
            <a:r>
              <a:rPr lang="pt-BR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- </a:t>
            </a:r>
            <a:r>
              <a:rPr lang="pt-BR" dirty="0" smtClean="0"/>
              <a:t>ordenadas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&lt;</a:t>
            </a:r>
            <a:r>
              <a:rPr lang="pt-BR" dirty="0" err="1"/>
              <a:t>u</a:t>
            </a:r>
            <a:r>
              <a:rPr lang="pt-BR" dirty="0" err="1" smtClean="0"/>
              <a:t>l</a:t>
            </a:r>
            <a:r>
              <a:rPr lang="pt-BR" dirty="0" smtClean="0"/>
              <a:t>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&lt;li&gt; item 1 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&lt;li&gt; item 2 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&lt;li&gt; item 3 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	</a:t>
            </a:r>
            <a:r>
              <a:rPr lang="pt-BR" dirty="0" smtClean="0"/>
              <a:t>&lt;li&gt; item 4 &lt;/li&gt;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&lt;/</a:t>
            </a:r>
            <a:r>
              <a:rPr lang="pt-BR" dirty="0" err="1"/>
              <a:t>u</a:t>
            </a:r>
            <a:r>
              <a:rPr lang="pt-BR" dirty="0" err="1" smtClean="0"/>
              <a:t>l</a:t>
            </a:r>
            <a:r>
              <a:rPr lang="pt-BR" dirty="0" smtClean="0"/>
              <a:t>&gt;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9750" y="3423444"/>
            <a:ext cx="1206500" cy="1155700"/>
          </a:xfrm>
        </p:spPr>
      </p:pic>
    </p:spTree>
    <p:extLst>
      <p:ext uri="{BB962C8B-B14F-4D97-AF65-F5344CB8AC3E}">
        <p14:creationId xmlns:p14="http://schemas.microsoft.com/office/powerpoint/2010/main" val="897236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nas </a:t>
            </a:r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</a:t>
            </a:r>
            <a:r>
              <a:rPr lang="pt-BR" dirty="0" err="1" smtClean="0"/>
              <a:t>n</a:t>
            </a:r>
            <a:r>
              <a:rPr lang="en-US" dirty="0" err="1" smtClean="0"/>
              <a:t>ão</a:t>
            </a:r>
            <a:r>
              <a:rPr lang="en-US" dirty="0" smtClean="0"/>
              <a:t> </a:t>
            </a:r>
            <a:r>
              <a:rPr lang="en-US" dirty="0" err="1" smtClean="0"/>
              <a:t>quisermos</a:t>
            </a:r>
            <a:r>
              <a:rPr lang="en-US" dirty="0" smtClean="0"/>
              <a:t> </a:t>
            </a:r>
            <a:r>
              <a:rPr lang="en-US" dirty="0" err="1" smtClean="0"/>
              <a:t>criar</a:t>
            </a:r>
            <a:r>
              <a:rPr lang="en-US" dirty="0" smtClean="0"/>
              <a:t> um id 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classe</a:t>
            </a:r>
            <a:r>
              <a:rPr lang="en-US" dirty="0" smtClean="0"/>
              <a:t>, e </a:t>
            </a:r>
            <a:r>
              <a:rPr lang="en-US" dirty="0" err="1" smtClean="0"/>
              <a:t>nem</a:t>
            </a:r>
            <a:r>
              <a:rPr lang="en-US" dirty="0" smtClean="0"/>
              <a:t> </a:t>
            </a:r>
            <a:r>
              <a:rPr lang="en-US" dirty="0" err="1" smtClean="0"/>
              <a:t>modificar</a:t>
            </a:r>
            <a:r>
              <a:rPr lang="en-US" dirty="0" smtClean="0"/>
              <a:t> as tags </a:t>
            </a:r>
            <a:r>
              <a:rPr lang="en-US" dirty="0" err="1" smtClean="0"/>
              <a:t>dentro</a:t>
            </a:r>
            <a:r>
              <a:rPr lang="en-US" dirty="0" smtClean="0"/>
              <a:t> do </a:t>
            </a:r>
            <a:r>
              <a:rPr lang="en-US" dirty="0" err="1" smtClean="0"/>
              <a:t>arquivo</a:t>
            </a:r>
            <a:r>
              <a:rPr lang="en-US" dirty="0" smtClean="0"/>
              <a:t> .</a:t>
            </a:r>
            <a:r>
              <a:rPr lang="en-US" dirty="0" err="1" smtClean="0"/>
              <a:t>css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</a:t>
            </a:r>
            <a:r>
              <a:rPr lang="en-US" dirty="0" err="1" smtClean="0"/>
              <a:t>css</a:t>
            </a:r>
            <a:r>
              <a:rPr lang="en-US" dirty="0" smtClean="0"/>
              <a:t> </a:t>
            </a:r>
            <a:r>
              <a:rPr lang="en-US" dirty="0" err="1" smtClean="0"/>
              <a:t>dentro</a:t>
            </a:r>
            <a:r>
              <a:rPr lang="en-US" dirty="0" smtClean="0"/>
              <a:t> das tags.</a:t>
            </a:r>
          </a:p>
          <a:p>
            <a:endParaRPr lang="en-US" dirty="0"/>
          </a:p>
          <a:p>
            <a:r>
              <a:rPr lang="en-US" dirty="0" smtClean="0"/>
              <a:t>Da </a:t>
            </a:r>
            <a:r>
              <a:rPr lang="en-US" dirty="0" err="1" smtClean="0"/>
              <a:t>seguinte</a:t>
            </a:r>
            <a:r>
              <a:rPr lang="en-US" dirty="0" smtClean="0"/>
              <a:t> forma</a:t>
            </a:r>
          </a:p>
          <a:p>
            <a:pPr marL="0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p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style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color:white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texto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em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branco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&lt;/p&gt;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7160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CSS nas </a:t>
            </a:r>
            <a:r>
              <a:rPr lang="pt-BR" dirty="0" err="1" smtClean="0"/>
              <a:t>tags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Se </a:t>
            </a:r>
            <a:r>
              <a:rPr lang="pt-BR" dirty="0" err="1" smtClean="0"/>
              <a:t>voc</a:t>
            </a:r>
            <a:r>
              <a:rPr lang="en-US" dirty="0" err="1" smtClean="0"/>
              <a:t>ê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tiver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tag para </a:t>
            </a:r>
            <a:r>
              <a:rPr lang="en-US" dirty="0" err="1" smtClean="0"/>
              <a:t>colocar</a:t>
            </a:r>
            <a:r>
              <a:rPr lang="en-US" dirty="0" smtClean="0"/>
              <a:t> as </a:t>
            </a:r>
            <a:r>
              <a:rPr lang="en-US" dirty="0" err="1" smtClean="0"/>
              <a:t>formatações</a:t>
            </a:r>
            <a:r>
              <a:rPr lang="en-US" dirty="0" smtClean="0"/>
              <a:t>, </a:t>
            </a:r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usar</a:t>
            </a:r>
            <a:r>
              <a:rPr lang="en-US" dirty="0" smtClean="0"/>
              <a:t> a tag span</a:t>
            </a:r>
          </a:p>
          <a:p>
            <a:endParaRPr lang="en-US" dirty="0"/>
          </a:p>
          <a:p>
            <a:pPr marL="0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span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sytle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text-align:center;vertical-align:center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”&gt;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texto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…&lt;/span&gt;</a:t>
            </a:r>
            <a:endParaRPr lang="pt-BR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593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Mesclando </a:t>
            </a:r>
            <a:r>
              <a:rPr lang="pt-BR" dirty="0" err="1" smtClean="0"/>
              <a:t>c</a:t>
            </a:r>
            <a:r>
              <a:rPr lang="en-US" dirty="0" err="1" smtClean="0"/>
              <a:t>élulas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Muitas vezes precisamos criar tabelas que possuem </a:t>
            </a:r>
            <a:r>
              <a:rPr lang="pt-BR" dirty="0" err="1" smtClean="0"/>
              <a:t>c</a:t>
            </a:r>
            <a:r>
              <a:rPr lang="en-US" dirty="0" err="1" smtClean="0"/>
              <a:t>élulas</a:t>
            </a:r>
            <a:r>
              <a:rPr lang="en-US" dirty="0" smtClean="0"/>
              <a:t> </a:t>
            </a:r>
            <a:r>
              <a:rPr lang="en-US" dirty="0" err="1" smtClean="0"/>
              <a:t>mescladas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Em</a:t>
            </a:r>
            <a:r>
              <a:rPr lang="en-US" dirty="0" smtClean="0"/>
              <a:t> HTML, para </a:t>
            </a:r>
            <a:r>
              <a:rPr lang="en-US" dirty="0" err="1" smtClean="0"/>
              <a:t>mesclarmos</a:t>
            </a:r>
            <a:r>
              <a:rPr lang="en-US" dirty="0" smtClean="0"/>
              <a:t> </a:t>
            </a:r>
            <a:r>
              <a:rPr lang="en-US" dirty="0" err="1" smtClean="0"/>
              <a:t>células</a:t>
            </a:r>
            <a:r>
              <a:rPr lang="en-US" dirty="0" smtClean="0"/>
              <a:t> </a:t>
            </a:r>
            <a:r>
              <a:rPr lang="en-US" dirty="0" err="1" smtClean="0"/>
              <a:t>usamos</a:t>
            </a:r>
            <a:r>
              <a:rPr lang="en-US" dirty="0" smtClean="0"/>
              <a:t> um </a:t>
            </a:r>
            <a:r>
              <a:rPr lang="en-US" dirty="0" err="1" smtClean="0"/>
              <a:t>atributo</a:t>
            </a:r>
            <a:r>
              <a:rPr lang="en-US" dirty="0" smtClean="0"/>
              <a:t> para tag &lt;td&gt;</a:t>
            </a:r>
          </a:p>
          <a:p>
            <a:endParaRPr lang="en-US" dirty="0"/>
          </a:p>
          <a:p>
            <a:r>
              <a:rPr lang="en-US" dirty="0" err="1" smtClean="0"/>
              <a:t>Podemos</a:t>
            </a:r>
            <a:r>
              <a:rPr lang="en-US" dirty="0" smtClean="0"/>
              <a:t> </a:t>
            </a:r>
            <a:r>
              <a:rPr lang="en-US" dirty="0" err="1" smtClean="0"/>
              <a:t>ter</a:t>
            </a:r>
            <a:r>
              <a:rPr lang="en-US" dirty="0" smtClean="0"/>
              <a:t>: </a:t>
            </a:r>
          </a:p>
          <a:p>
            <a:pPr lvl="1"/>
            <a:r>
              <a:rPr lang="en-US" dirty="0" err="1" smtClean="0"/>
              <a:t>rowspan</a:t>
            </a:r>
            <a:r>
              <a:rPr lang="en-US" dirty="0" smtClean="0"/>
              <a:t> – </a:t>
            </a:r>
            <a:r>
              <a:rPr lang="en-US" dirty="0" err="1" smtClean="0"/>
              <a:t>expande</a:t>
            </a:r>
            <a:r>
              <a:rPr lang="en-US" dirty="0" smtClean="0"/>
              <a:t> a </a:t>
            </a:r>
            <a:r>
              <a:rPr lang="en-US" dirty="0" err="1" smtClean="0"/>
              <a:t>linha</a:t>
            </a:r>
            <a:r>
              <a:rPr lang="en-US" dirty="0" smtClean="0"/>
              <a:t> (</a:t>
            </a:r>
            <a:r>
              <a:rPr lang="en-US" dirty="0" err="1" smtClean="0"/>
              <a:t>mescla</a:t>
            </a:r>
            <a:r>
              <a:rPr lang="en-US" dirty="0" smtClean="0"/>
              <a:t> </a:t>
            </a:r>
            <a:r>
              <a:rPr lang="en-US" dirty="0" err="1" smtClean="0"/>
              <a:t>linha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com a(s) </a:t>
            </a:r>
            <a:r>
              <a:rPr lang="en-US" dirty="0" err="1" smtClean="0"/>
              <a:t>próxima</a:t>
            </a:r>
            <a:r>
              <a:rPr lang="en-US" dirty="0" smtClean="0"/>
              <a:t>(s) </a:t>
            </a:r>
            <a:r>
              <a:rPr lang="en-US" dirty="0" err="1" smtClean="0"/>
              <a:t>linha</a:t>
            </a:r>
            <a:r>
              <a:rPr lang="en-US" dirty="0" smtClean="0"/>
              <a:t>(s))</a:t>
            </a:r>
          </a:p>
          <a:p>
            <a:pPr lvl="1"/>
            <a:r>
              <a:rPr lang="en-US" dirty="0" err="1" smtClean="0"/>
              <a:t>colspan</a:t>
            </a:r>
            <a:r>
              <a:rPr lang="en-US" dirty="0" smtClean="0"/>
              <a:t> - </a:t>
            </a:r>
            <a:r>
              <a:rPr lang="en-US" dirty="0" err="1" smtClean="0"/>
              <a:t>expande</a:t>
            </a:r>
            <a:r>
              <a:rPr lang="en-US" dirty="0" smtClean="0"/>
              <a:t> a </a:t>
            </a:r>
            <a:r>
              <a:rPr lang="en-US" dirty="0" err="1" smtClean="0"/>
              <a:t>coluna</a:t>
            </a:r>
            <a:r>
              <a:rPr lang="en-US" dirty="0" smtClean="0"/>
              <a:t> (</a:t>
            </a:r>
            <a:r>
              <a:rPr lang="en-US" dirty="0" err="1" smtClean="0"/>
              <a:t>mescla</a:t>
            </a:r>
            <a:r>
              <a:rPr lang="en-US" dirty="0" smtClean="0"/>
              <a:t> a </a:t>
            </a:r>
            <a:r>
              <a:rPr lang="en-US" dirty="0" err="1" smtClean="0"/>
              <a:t>coluna</a:t>
            </a:r>
            <a:r>
              <a:rPr lang="en-US" dirty="0" smtClean="0"/>
              <a:t> </a:t>
            </a:r>
            <a:r>
              <a:rPr lang="en-US" dirty="0" err="1" smtClean="0"/>
              <a:t>atual</a:t>
            </a:r>
            <a:r>
              <a:rPr lang="en-US" dirty="0" smtClean="0"/>
              <a:t> com a(s) </a:t>
            </a:r>
            <a:r>
              <a:rPr lang="en-US" dirty="0" err="1" smtClean="0"/>
              <a:t>próxima</a:t>
            </a:r>
            <a:r>
              <a:rPr lang="en-US" dirty="0" smtClean="0"/>
              <a:t>(s) </a:t>
            </a:r>
            <a:r>
              <a:rPr lang="en-US" dirty="0" err="1" smtClean="0"/>
              <a:t>coluna</a:t>
            </a:r>
            <a:r>
              <a:rPr lang="en-US" dirty="0" smtClean="0"/>
              <a:t>(s))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8039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Mesclando </a:t>
            </a:r>
            <a:r>
              <a:rPr lang="pt-BR" dirty="0" err="1" smtClean="0"/>
              <a:t>c</a:t>
            </a:r>
            <a:r>
              <a:rPr lang="en-US" dirty="0" err="1" smtClean="0"/>
              <a:t>élulas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HTML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Usamos da seguinte forma:</a:t>
            </a:r>
          </a:p>
          <a:p>
            <a:endParaRPr lang="pt-BR" dirty="0"/>
          </a:p>
          <a:p>
            <a:pPr marL="0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colspan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</a:t>
            </a:r>
            <a:r>
              <a:rPr lang="en-US" dirty="0" err="1" smtClean="0">
                <a:latin typeface="Courier New" charset="0"/>
                <a:ea typeface="Courier New" charset="0"/>
                <a:cs typeface="Courier New" charset="0"/>
              </a:rPr>
              <a:t>numeroDeColunasMescladas</a:t>
            </a:r>
            <a:r>
              <a:rPr lang="en-US" dirty="0" smtClean="0">
                <a:latin typeface="Courier New" charset="0"/>
                <a:ea typeface="Courier New" charset="0"/>
                <a:cs typeface="Courier New" charset="0"/>
              </a:rPr>
              <a:t>”&gt;</a:t>
            </a:r>
          </a:p>
          <a:p>
            <a:pPr marL="0" indent="0">
              <a:buNone/>
            </a:pPr>
            <a:endParaRPr lang="en-US" dirty="0">
              <a:latin typeface="Courier New" charset="0"/>
              <a:ea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pt-BR" dirty="0" smtClean="0">
                <a:latin typeface="Calibri" charset="0"/>
                <a:ea typeface="Calibri" charset="0"/>
                <a:cs typeface="Calibri" charset="0"/>
              </a:rPr>
              <a:t>Se a quantidade de colunas existentes na tabela for maior que o tamanho da tabela, ela extrapola o limite da tabela.</a:t>
            </a:r>
          </a:p>
          <a:p>
            <a:pPr marL="0" indent="0">
              <a:buNone/>
            </a:pPr>
            <a:r>
              <a:rPr lang="pt-BR" dirty="0" smtClean="0">
                <a:latin typeface="Calibri" charset="0"/>
                <a:ea typeface="Calibri" charset="0"/>
                <a:cs typeface="Calibri" charset="0"/>
              </a:rPr>
              <a:t>Exemplo:</a:t>
            </a:r>
            <a:endParaRPr lang="pt-BR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146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ROWSPAN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612775" algn="l"/>
              </a:tabLst>
            </a:pP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="quadro" 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&gt;Título da tabela&lt;/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1 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2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3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2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2  coluna 2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	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rowspan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="2"&gt; linha 2 coluna 3 &lt;/</a:t>
            </a:r>
            <a:r>
              <a:rPr lang="pt-BR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2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2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3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    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pt-BR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418254"/>
            <a:ext cx="5181600" cy="1166079"/>
          </a:xfrm>
        </p:spPr>
      </p:pic>
    </p:spTree>
    <p:extLst>
      <p:ext uri="{BB962C8B-B14F-4D97-AF65-F5344CB8AC3E}">
        <p14:creationId xmlns:p14="http://schemas.microsoft.com/office/powerpoint/2010/main" val="63202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ROWSPAN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612775" algn="l"/>
              </a:tabLst>
            </a:pP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="quadro" 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&gt;Título da tabela&lt;/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1 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2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3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2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2  coluna 2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	</a:t>
            </a:r>
            <a:r>
              <a:rPr lang="pt-BR" sz="1400" b="1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1400" b="1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b="1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b="1" dirty="0" err="1" smtClean="0">
                <a:latin typeface="Courier New" charset="0"/>
                <a:ea typeface="Courier New" charset="0"/>
                <a:cs typeface="Courier New" charset="0"/>
              </a:rPr>
              <a:t>rowspan</a:t>
            </a:r>
            <a:r>
              <a:rPr lang="pt-BR" sz="1400" b="1" dirty="0" smtClean="0">
                <a:latin typeface="Courier New" charset="0"/>
                <a:ea typeface="Courier New" charset="0"/>
                <a:cs typeface="Courier New" charset="0"/>
              </a:rPr>
              <a:t>="2"&gt; linha 2 coluna 3 &lt;/</a:t>
            </a:r>
            <a:r>
              <a:rPr lang="pt-BR" sz="1400" b="1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b="1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2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14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 linha 3 coluna 1 &lt;/</a:t>
            </a:r>
            <a:r>
              <a:rPr lang="pt-BR" sz="14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 linha 3 coluna 2 &lt;/</a:t>
            </a:r>
            <a:r>
              <a:rPr lang="pt-BR" sz="14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		</a:t>
            </a:r>
            <a:b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 linha 3 coluna 3 &lt;/</a:t>
            </a:r>
            <a:r>
              <a:rPr lang="pt-BR" sz="1400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		     </a:t>
            </a:r>
            <a:b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pt-BR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77782"/>
            <a:ext cx="5181600" cy="1247024"/>
          </a:xfrm>
        </p:spPr>
      </p:pic>
    </p:spTree>
    <p:extLst>
      <p:ext uri="{BB962C8B-B14F-4D97-AF65-F5344CB8AC3E}">
        <p14:creationId xmlns:p14="http://schemas.microsoft.com/office/powerpoint/2010/main" val="35307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ROWSPAN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612775" algn="l"/>
              </a:tabLst>
            </a:pP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="quadro" 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&gt;Título da tabela&lt;/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1 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2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3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2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colspan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”2”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 linha 2  coluna 2 &lt;/</a:t>
            </a:r>
            <a:r>
              <a:rPr lang="pt-BR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2 coluna 3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2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2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3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	     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pt-BR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95092"/>
            <a:ext cx="5181600" cy="1412403"/>
          </a:xfrm>
        </p:spPr>
      </p:pic>
    </p:spTree>
    <p:extLst>
      <p:ext uri="{BB962C8B-B14F-4D97-AF65-F5344CB8AC3E}">
        <p14:creationId xmlns:p14="http://schemas.microsoft.com/office/powerpoint/2010/main" val="1846040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ROWSPAN</a:t>
            </a:r>
            <a:endParaRPr lang="pt-BR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612775" algn="l"/>
              </a:tabLst>
            </a:pP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="quadro" 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&gt;Título da tabela&lt;/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1 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2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3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1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>
                <a:latin typeface="Courier New" charset="0"/>
                <a:ea typeface="Courier New" charset="0"/>
                <a:cs typeface="Courier New" charset="0"/>
              </a:rPr>
              <a:t/>
            </a:r>
            <a:br>
              <a:rPr lang="pt-BR" sz="14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2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colspan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”2”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 linha 2  coluna 2 &lt;/</a:t>
            </a:r>
            <a:r>
              <a:rPr lang="pt-BR" sz="1400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&gt; linha 2 coluna 3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2 coluna 4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1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2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	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 linha 3 coluna 3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		     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sz="1400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sz="1400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endParaRPr lang="pt-BR" sz="1400" dirty="0">
              <a:latin typeface="Courier New" charset="0"/>
              <a:ea typeface="Courier New" charset="0"/>
              <a:cs typeface="Courier New" charset="0"/>
            </a:endParaRPr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95092"/>
            <a:ext cx="5181600" cy="1412403"/>
          </a:xfrm>
        </p:spPr>
      </p:pic>
    </p:spTree>
    <p:extLst>
      <p:ext uri="{BB962C8B-B14F-4D97-AF65-F5344CB8AC3E}">
        <p14:creationId xmlns:p14="http://schemas.microsoft.com/office/powerpoint/2010/main" val="1328252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</a:t>
            </a:r>
            <a:r>
              <a:rPr lang="pt-BR" dirty="0" err="1" smtClean="0"/>
              <a:t>Rowspan</a:t>
            </a:r>
            <a:r>
              <a:rPr lang="pt-BR" dirty="0" smtClean="0"/>
              <a:t> retirando a </a:t>
            </a:r>
            <a:r>
              <a:rPr lang="pt-BR" dirty="0" err="1" smtClean="0"/>
              <a:t>c</a:t>
            </a:r>
            <a:r>
              <a:rPr lang="en-US" dirty="0" err="1" smtClean="0"/>
              <a:t>élula</a:t>
            </a:r>
            <a:r>
              <a:rPr lang="en-US" dirty="0" smtClean="0"/>
              <a:t> extra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52541" y="1690688"/>
            <a:ext cx="5938090" cy="448627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="quadro" 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&gt;Título da tabela&lt;/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&gt; linha 1  coluna 1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1 coluna 2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1 coluna 3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1 coluna 4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&gt; linha 2 coluna 1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colspan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</a:t>
            </a:r>
            <a:r>
              <a:rPr lang="en-US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”2”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 linha 2  coluna 2 &lt;/</a:t>
            </a:r>
            <a:r>
              <a:rPr lang="pt-BR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&gt; linha 2 coluna 3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2 coluna 4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3 coluna 1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3 coluna 2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		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3 coluna 3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		     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308596"/>
            <a:ext cx="5181600" cy="1385396"/>
          </a:xfrm>
        </p:spPr>
      </p:pic>
    </p:spTree>
    <p:extLst>
      <p:ext uri="{BB962C8B-B14F-4D97-AF65-F5344CB8AC3E}">
        <p14:creationId xmlns:p14="http://schemas.microsoft.com/office/powerpoint/2010/main" val="705650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Podemos usar </a:t>
            </a:r>
            <a:r>
              <a:rPr lang="pt-BR" dirty="0" err="1" smtClean="0"/>
              <a:t>tamb</a:t>
            </a:r>
            <a:r>
              <a:rPr lang="en-US" dirty="0" err="1" smtClean="0"/>
              <a:t>ém</a:t>
            </a:r>
            <a:r>
              <a:rPr lang="en-US" dirty="0" smtClean="0"/>
              <a:t> </a:t>
            </a:r>
            <a:r>
              <a:rPr lang="en-US" dirty="0" err="1" smtClean="0"/>
              <a:t>uma</a:t>
            </a:r>
            <a:r>
              <a:rPr lang="en-US" dirty="0" smtClean="0"/>
              <a:t> </a:t>
            </a:r>
            <a:r>
              <a:rPr lang="en-US" dirty="0" err="1" smtClean="0"/>
              <a:t>combinação</a:t>
            </a:r>
            <a:r>
              <a:rPr lang="en-US" dirty="0" smtClean="0"/>
              <a:t> das </a:t>
            </a:r>
            <a:r>
              <a:rPr lang="en-US" dirty="0" err="1" smtClean="0"/>
              <a:t>duas</a:t>
            </a:r>
            <a:endParaRPr lang="pt-BR" dirty="0"/>
          </a:p>
        </p:txBody>
      </p:sp>
      <p:pic>
        <p:nvPicPr>
          <p:cNvPr id="6" name="Espaço Reservado para Conteúdo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279268"/>
            <a:ext cx="5181600" cy="1444052"/>
          </a:xfrm>
        </p:spPr>
      </p:pic>
      <p:sp>
        <p:nvSpPr>
          <p:cNvPr id="5" name="Espaço Reservado para Conteúdo 2"/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class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="quadro" 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&gt;Título da tabela&lt;/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caption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&gt; linha 1  coluna 1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1 coluna 2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1 coluna 3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1 coluna 4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	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&gt; linha 2 coluna 1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&lt;</a:t>
            </a:r>
            <a:r>
              <a:rPr lang="pt-BR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lang="pt-BR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rowspan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="2" </a:t>
            </a:r>
            <a:r>
              <a:rPr lang="pt-BR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colspan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="3"&gt; linha 2  coluna 2 &lt;/</a:t>
            </a:r>
            <a:r>
              <a:rPr lang="pt-BR" b="1" dirty="0" err="1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</a:br>
            <a:r>
              <a:rPr lang="pt-BR" b="1" dirty="0" smtClean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   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&lt;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 linha 3 coluna 1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td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		     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   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tr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  <a:br>
              <a:rPr lang="pt-BR" dirty="0" smtClean="0">
                <a:latin typeface="Courier New" charset="0"/>
                <a:ea typeface="Courier New" charset="0"/>
                <a:cs typeface="Courier New" charset="0"/>
              </a:rPr>
            </a:b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&lt;/</a:t>
            </a:r>
            <a:r>
              <a:rPr lang="pt-BR" dirty="0" err="1" smtClean="0">
                <a:latin typeface="Courier New" charset="0"/>
                <a:ea typeface="Courier New" charset="0"/>
                <a:cs typeface="Courier New" charset="0"/>
              </a:rPr>
              <a:t>table</a:t>
            </a:r>
            <a:r>
              <a:rPr lang="pt-BR" dirty="0" smtClean="0">
                <a:latin typeface="Courier New" charset="0"/>
                <a:ea typeface="Courier New" charset="0"/>
                <a:cs typeface="Courier New" charset="0"/>
              </a:rPr>
              <a:t>&gt;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21793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367</Words>
  <Application>Microsoft Macintosh PowerPoint</Application>
  <PresentationFormat>Widescreen</PresentationFormat>
  <Paragraphs>66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Calibri Light</vt:lpstr>
      <vt:lpstr>Courier New</vt:lpstr>
      <vt:lpstr>Arial</vt:lpstr>
      <vt:lpstr>Tema do Office</vt:lpstr>
      <vt:lpstr>Programação para web</vt:lpstr>
      <vt:lpstr>Mesclando células em HTML</vt:lpstr>
      <vt:lpstr>Mesclando células em HTML</vt:lpstr>
      <vt:lpstr>EXEMPLO ROWSPAN</vt:lpstr>
      <vt:lpstr>EXEMPLO ROWSPAN</vt:lpstr>
      <vt:lpstr>EXEMPLO ROWSPAN</vt:lpstr>
      <vt:lpstr>EXEMPLO ROWSPAN</vt:lpstr>
      <vt:lpstr>Exemplo Rowspan retirando a célula extra</vt:lpstr>
      <vt:lpstr>Podemos usar também uma combinação das duas</vt:lpstr>
      <vt:lpstr>Listas Ordenadas e não-ordenadas</vt:lpstr>
      <vt:lpstr>Listas ordenadas</vt:lpstr>
      <vt:lpstr>Listas não- ordenadas</vt:lpstr>
      <vt:lpstr>CSS nas tags</vt:lpstr>
      <vt:lpstr>CSS nas tags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para web</dc:title>
  <dc:creator>Usuário do Microsoft Office</dc:creator>
  <cp:lastModifiedBy>Usuário do Microsoft Office</cp:lastModifiedBy>
  <cp:revision>10</cp:revision>
  <dcterms:created xsi:type="dcterms:W3CDTF">2016-11-29T19:33:20Z</dcterms:created>
  <dcterms:modified xsi:type="dcterms:W3CDTF">2016-11-29T21:12:26Z</dcterms:modified>
</cp:coreProperties>
</file>