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3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4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7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53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17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63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7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2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46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4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48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3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1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57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EC4DD39-C766-4437-8B77-606C99D9A3F9}" type="datetimeFigureOut">
              <a:rPr lang="pt-BR" smtClean="0"/>
              <a:t>03/10/2017</a:t>
            </a:fld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38B86B-A3CF-44FE-9542-FFDAD251B1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01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7B24C-E222-4C38-A256-A4769F0F1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7536" y="1148489"/>
            <a:ext cx="9144000" cy="837066"/>
          </a:xfrm>
        </p:spPr>
        <p:txBody>
          <a:bodyPr>
            <a:noAutofit/>
          </a:bodyPr>
          <a:lstStyle/>
          <a:p>
            <a:r>
              <a:rPr lang="pt-BR" sz="7200" i="1" dirty="0" err="1">
                <a:latin typeface="Arial" panose="020B0604020202020204" pitchFamily="34" charset="0"/>
                <a:cs typeface="Arial" panose="020B0604020202020204" pitchFamily="34" charset="0"/>
              </a:rPr>
              <a:t>Deputinder</a:t>
            </a:r>
            <a:endParaRPr lang="pt-BR" sz="7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93192-3F06-492E-9E86-50ED60C06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5552" y="5452533"/>
            <a:ext cx="7197726" cy="1405467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Leonardo baldo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Leopoldo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ferreira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 descr="Uma imagem contendo terno, pessoa, homem, vestuário&#10;&#10;Descrição gerada com muito alta confiança">
            <a:extLst>
              <a:ext uri="{FF2B5EF4-FFF2-40B4-BE49-F238E27FC236}">
                <a16:creationId xmlns:a16="http://schemas.microsoft.com/office/drawing/2014/main" id="{81180E68-8D2C-4D83-A834-862C61FC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5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C9EB0-3BDC-4306-BB4B-A4F5983B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Pivot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3262A-06D0-4B65-BDF4-D35CFDC4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Trajetória para se chegar a ideia final</a:t>
            </a:r>
          </a:p>
        </p:txBody>
      </p:sp>
    </p:spTree>
    <p:extLst>
      <p:ext uri="{BB962C8B-B14F-4D97-AF65-F5344CB8AC3E}">
        <p14:creationId xmlns:p14="http://schemas.microsoft.com/office/powerpoint/2010/main" val="131129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595F8-8187-4AC6-9747-4BCA00C7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SWOT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B1368-E49D-4205-8039-34498EE6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Forças, Oportunidades, </a:t>
            </a:r>
            <a:r>
              <a:rPr lang="pt-BR"/>
              <a:t>Fraquezas, Ameaças.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02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2A050-2FDA-4D6F-8E87-80BB79DA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Negócios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537A06-DD17-4D51-8132-4AD0DAB2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de receita</a:t>
            </a:r>
          </a:p>
        </p:txBody>
      </p:sp>
    </p:spTree>
    <p:extLst>
      <p:ext uri="{BB962C8B-B14F-4D97-AF65-F5344CB8AC3E}">
        <p14:creationId xmlns:p14="http://schemas.microsoft.com/office/powerpoint/2010/main" val="415599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D35D4-5532-4374-B6E0-DD32492A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Questionário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10C96-44EC-404D-A3C5-0670144A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</a:t>
            </a:r>
          </a:p>
        </p:txBody>
      </p:sp>
    </p:spTree>
    <p:extLst>
      <p:ext uri="{BB962C8B-B14F-4D97-AF65-F5344CB8AC3E}">
        <p14:creationId xmlns:p14="http://schemas.microsoft.com/office/powerpoint/2010/main" val="203807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7A664579-54EE-4B00-ABDE-CC6C32B7A2A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F13CCAF-CCDB-4C6F-A5F5-304F5E1EDC1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F9588B-174D-40E8-987D-A76329EF5C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A11849-8571-49CD-8068-4EEF37C96BE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BA21100-B2B8-4886-A184-7E9D86BFFB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2A074922-EB80-4E66-BFB1-8CA407C898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B0C0619E-6856-4E70-A71A-29C280E8E3E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D2FD629B-0E42-425D-B92B-7C52D9DE6A7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1" name="Espaço Reservado para Conteúdo 4" descr="Uma imagem contendo texto, captura de tela&#10;&#10;Descrição gerada com muito alta confianç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4229" y="402163"/>
            <a:ext cx="3415367" cy="605367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5A563CBD-2D3A-4DB7-964B-217BD9196F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A4ED1-8EBA-4C0D-A8A8-5D97845D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Aplicativo</a:t>
            </a:r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Descrição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uso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Prototipagem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DD18E6-529A-491E-920B-2388E9D22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17" y="402164"/>
            <a:ext cx="3337458" cy="59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37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Deputinder</vt:lpstr>
      <vt:lpstr>Pivot</vt:lpstr>
      <vt:lpstr>Análise SWOT</vt:lpstr>
      <vt:lpstr>Plano de Negócios</vt:lpstr>
      <vt:lpstr>Questionário</vt:lpstr>
      <vt:lpstr>Aplicativo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Deputinder</dc:title>
  <dc:creator>Leopoldo Ferreira de Paula</dc:creator>
  <cp:lastModifiedBy>Leopoldo Ferreira de Paula</cp:lastModifiedBy>
  <cp:revision>6</cp:revision>
  <dcterms:created xsi:type="dcterms:W3CDTF">2017-10-03T00:13:51Z</dcterms:created>
  <dcterms:modified xsi:type="dcterms:W3CDTF">2017-10-03T20:13:15Z</dcterms:modified>
</cp:coreProperties>
</file>