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9" r:id="rId8"/>
    <p:sldId id="266" r:id="rId9"/>
    <p:sldId id="267" r:id="rId10"/>
    <p:sldId id="260" r:id="rId11"/>
    <p:sldId id="258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EC4DD39-C766-4437-8B77-606C99D9A3F9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B138B86B-A3CF-44FE-9542-FFDAD251B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35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DD39-C766-4437-8B77-606C99D9A3F9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B86B-A3CF-44FE-9542-FFDAD251B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13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DD39-C766-4437-8B77-606C99D9A3F9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B86B-A3CF-44FE-9542-FFDAD251B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840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DD39-C766-4437-8B77-606C99D9A3F9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B86B-A3CF-44FE-9542-FFDAD251B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676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DD39-C766-4437-8B77-606C99D9A3F9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B86B-A3CF-44FE-9542-FFDAD251B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53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DD39-C766-4437-8B77-606C99D9A3F9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B86B-A3CF-44FE-9542-FFDAD251B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174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DD39-C766-4437-8B77-606C99D9A3F9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B86B-A3CF-44FE-9542-FFDAD251B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638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DD39-C766-4437-8B77-606C99D9A3F9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B86B-A3CF-44FE-9542-FFDAD251B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748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DD39-C766-4437-8B77-606C99D9A3F9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B86B-A3CF-44FE-9542-FFDAD251B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12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DD39-C766-4437-8B77-606C99D9A3F9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B86B-A3CF-44FE-9542-FFDAD251B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46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DD39-C766-4437-8B77-606C99D9A3F9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B86B-A3CF-44FE-9542-FFDAD251B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40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DD39-C766-4437-8B77-606C99D9A3F9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B86B-A3CF-44FE-9542-FFDAD251B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76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DD39-C766-4437-8B77-606C99D9A3F9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B86B-A3CF-44FE-9542-FFDAD251B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48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DD39-C766-4437-8B77-606C99D9A3F9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B86B-A3CF-44FE-9542-FFDAD251B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93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DD39-C766-4437-8B77-606C99D9A3F9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B86B-A3CF-44FE-9542-FFDAD251B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91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DD39-C766-4437-8B77-606C99D9A3F9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B86B-A3CF-44FE-9542-FFDAD251B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57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DD39-C766-4437-8B77-606C99D9A3F9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B86B-A3CF-44FE-9542-FFDAD251B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6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EC4DD39-C766-4437-8B77-606C99D9A3F9}" type="datetimeFigureOut">
              <a:rPr lang="pt-BR" smtClean="0"/>
              <a:t>11/12/2017</a:t>
            </a:fld>
            <a:endParaRPr lang="pt-BR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138B86B-A3CF-44FE-9542-FFDAD251B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012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A7B24C-E222-4C38-A256-A4769F0F1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7536" y="1148488"/>
            <a:ext cx="7273064" cy="1455011"/>
          </a:xfrm>
        </p:spPr>
        <p:txBody>
          <a:bodyPr>
            <a:noAutofit/>
          </a:bodyPr>
          <a:lstStyle/>
          <a:p>
            <a:r>
              <a:rPr lang="pt-BR" sz="11500" i="1" dirty="0" err="1">
                <a:solidFill>
                  <a:schemeClr val="bg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Deputinder</a:t>
            </a:r>
            <a:endParaRPr lang="pt-BR" sz="11500" i="1" dirty="0">
              <a:solidFill>
                <a:schemeClr val="bg1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 descr="Uma imagem contendo terno, pessoa, homem, vestuário&#10;&#10;Descrição gerada com muito alta confiança">
            <a:extLst>
              <a:ext uri="{FF2B5EF4-FFF2-40B4-BE49-F238E27FC236}">
                <a16:creationId xmlns:a16="http://schemas.microsoft.com/office/drawing/2014/main" xmlns="" id="{81180E68-8D2C-4D83-A834-862C61FC0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65552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407400" y="5753100"/>
            <a:ext cx="330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Leonardo Matias Baldo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Leopoldo Ferreira de Paula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706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D82A050-2FDA-4D6F-8E87-80BB79DA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8800" dirty="0">
                <a:solidFill>
                  <a:schemeClr val="bg1"/>
                </a:solidFill>
                <a:latin typeface="Tw Cen MT" panose="020B0602020104020603" pitchFamily="34" charset="0"/>
              </a:rPr>
              <a:t>Plano de Negócios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E537A06-DD17-4D51-8132-4AD0DAB25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Definição </a:t>
            </a:r>
            <a:r>
              <a:rPr lang="pt-BR" sz="2800" dirty="0"/>
              <a:t>de</a:t>
            </a:r>
            <a:r>
              <a:rPr lang="pt-BR" dirty="0"/>
              <a:t> receita</a:t>
            </a:r>
          </a:p>
        </p:txBody>
      </p:sp>
    </p:spTree>
    <p:extLst>
      <p:ext uri="{BB962C8B-B14F-4D97-AF65-F5344CB8AC3E}">
        <p14:creationId xmlns:p14="http://schemas.microsoft.com/office/powerpoint/2010/main" val="415599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7BD35D4-5532-4374-B6E0-DD32492A3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47920"/>
            <a:ext cx="10236946" cy="728480"/>
          </a:xfrm>
        </p:spPr>
        <p:txBody>
          <a:bodyPr/>
          <a:lstStyle/>
          <a:p>
            <a:r>
              <a:rPr lang="pt-BR" sz="60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Valor Estimado Desenvolvimento</a:t>
            </a:r>
            <a:endParaRPr lang="pt-BR" sz="6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DD10C96-44EC-404D-A3C5-0670144AD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38077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10313146" cy="728480"/>
          </a:xfrm>
        </p:spPr>
        <p:txBody>
          <a:bodyPr/>
          <a:lstStyle/>
          <a:p>
            <a:r>
              <a:rPr lang="pt-BR" sz="6600" dirty="0">
                <a:solidFill>
                  <a:schemeClr val="bg1"/>
                </a:solidFill>
                <a:latin typeface="Tw Cen MT" panose="020B0602020104020603" pitchFamily="34" charset="0"/>
              </a:rPr>
              <a:t>Valor</a:t>
            </a:r>
            <a:r>
              <a:rPr lang="pt-BR" sz="6000" dirty="0">
                <a:solidFill>
                  <a:schemeClr val="bg1"/>
                </a:solidFill>
                <a:latin typeface="Tw Cen MT" panose="020B0602020104020603" pitchFamily="34" charset="0"/>
              </a:rPr>
              <a:t> Estimado </a:t>
            </a:r>
            <a:r>
              <a:rPr lang="pt-BR" sz="66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Divulgação</a:t>
            </a:r>
            <a:endParaRPr lang="pt-BR" sz="6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954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10313146" cy="728480"/>
          </a:xfrm>
        </p:spPr>
        <p:txBody>
          <a:bodyPr/>
          <a:lstStyle/>
          <a:p>
            <a:r>
              <a:rPr lang="pt-BR" sz="66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Equipe</a:t>
            </a:r>
            <a:endParaRPr lang="pt-BR" sz="6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965450"/>
            <a:ext cx="1790700" cy="17907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387" y="2960687"/>
            <a:ext cx="1800225" cy="180022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154954" y="49022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Leopoldo Ferreira de Paula, CEO.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370387" y="49022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Leonardo Matias Baldo, CEO.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039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51C9EB0-3BDC-4306-BB4B-A4F5983B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88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Problema</a:t>
            </a:r>
            <a:endParaRPr lang="pt-BR" sz="88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F43262A-06D0-4B65-BDF4-D35CFDC48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Política.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31129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FA595F8-8187-4AC6-9747-4BCA00C7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88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Validação</a:t>
            </a:r>
            <a:endParaRPr lang="pt-BR" sz="88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" r="17473"/>
          <a:stretch/>
        </p:blipFill>
        <p:spPr>
          <a:xfrm>
            <a:off x="0" y="2489200"/>
            <a:ext cx="4216401" cy="43688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6" r="23779"/>
          <a:stretch/>
        </p:blipFill>
        <p:spPr>
          <a:xfrm>
            <a:off x="4216401" y="2489200"/>
            <a:ext cx="3454400" cy="431296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9" r="17588"/>
          <a:stretch/>
        </p:blipFill>
        <p:spPr>
          <a:xfrm>
            <a:off x="7670800" y="2278807"/>
            <a:ext cx="3543299" cy="452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2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FA595F8-8187-4AC6-9747-4BCA00C7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88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Validação</a:t>
            </a:r>
            <a:endParaRPr lang="pt-BR" sz="88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" r="17473"/>
          <a:stretch/>
        </p:blipFill>
        <p:spPr>
          <a:xfrm>
            <a:off x="0" y="2489200"/>
            <a:ext cx="4216401" cy="43688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15146"/>
          <a:stretch/>
        </p:blipFill>
        <p:spPr>
          <a:xfrm>
            <a:off x="0" y="2489799"/>
            <a:ext cx="3835400" cy="436820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4" r="25226"/>
          <a:stretch/>
        </p:blipFill>
        <p:spPr>
          <a:xfrm>
            <a:off x="3835400" y="2489200"/>
            <a:ext cx="3082431" cy="43688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19" y="2488636"/>
            <a:ext cx="4012681" cy="436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2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FA595F8-8187-4AC6-9747-4BCA00C7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88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Validação</a:t>
            </a:r>
            <a:endParaRPr lang="pt-BR" sz="88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76"/>
          <a:stretch/>
        </p:blipFill>
        <p:spPr>
          <a:xfrm>
            <a:off x="1" y="2489200"/>
            <a:ext cx="3467099" cy="43688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1" r="24974"/>
          <a:stretch/>
        </p:blipFill>
        <p:spPr>
          <a:xfrm>
            <a:off x="3467100" y="2407597"/>
            <a:ext cx="3098800" cy="445040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8" r="5973"/>
          <a:stretch/>
        </p:blipFill>
        <p:spPr>
          <a:xfrm>
            <a:off x="6565900" y="3342820"/>
            <a:ext cx="5626100" cy="351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7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FA595F8-8187-4AC6-9747-4BCA00C7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88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Validação</a:t>
            </a:r>
            <a:endParaRPr lang="pt-BR" sz="88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789" y="2262716"/>
            <a:ext cx="4753742" cy="459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1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FA595F8-8187-4AC6-9747-4BCA00C7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88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Telas</a:t>
            </a:r>
            <a:endParaRPr lang="pt-BR" sz="88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3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FA595F8-8187-4AC6-9747-4BCA00C7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88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Telas</a:t>
            </a:r>
            <a:endParaRPr lang="pt-BR" sz="88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60800" cy="686364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800" y="0"/>
            <a:ext cx="3860800" cy="686364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0" y="-1"/>
            <a:ext cx="3860800" cy="686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0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FA595F8-8187-4AC6-9747-4BCA00C7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88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Telas</a:t>
            </a:r>
            <a:endParaRPr lang="pt-BR" sz="88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246" y="0"/>
            <a:ext cx="3860800" cy="686364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00" y="-1"/>
            <a:ext cx="3848100" cy="684106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860800" cy="686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120</TotalTime>
  <Words>44</Words>
  <Application>Microsoft Office PowerPoint</Application>
  <PresentationFormat>Widescreen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Tw Cen MT</vt:lpstr>
      <vt:lpstr>Wingdings 3</vt:lpstr>
      <vt:lpstr>Íon - Sala da Diretoria</vt:lpstr>
      <vt:lpstr>Deputinder</vt:lpstr>
      <vt:lpstr>Problema</vt:lpstr>
      <vt:lpstr>Validação</vt:lpstr>
      <vt:lpstr>Validação</vt:lpstr>
      <vt:lpstr>Validação</vt:lpstr>
      <vt:lpstr>Validação</vt:lpstr>
      <vt:lpstr>Telas</vt:lpstr>
      <vt:lpstr>Telas</vt:lpstr>
      <vt:lpstr>Telas</vt:lpstr>
      <vt:lpstr>Plano de Negócios</vt:lpstr>
      <vt:lpstr>Valor Estimado Desenvolvimento</vt:lpstr>
      <vt:lpstr>Valor Estimado Divulgação</vt:lpstr>
      <vt:lpstr>Equipe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Deputinder</dc:title>
  <dc:creator>Leopoldo Ferreira de Paula</dc:creator>
  <cp:lastModifiedBy>Leopoldo Ferreira de Paula</cp:lastModifiedBy>
  <cp:revision>11</cp:revision>
  <dcterms:created xsi:type="dcterms:W3CDTF">2017-10-03T00:13:51Z</dcterms:created>
  <dcterms:modified xsi:type="dcterms:W3CDTF">2017-12-11T20:37:44Z</dcterms:modified>
</cp:coreProperties>
</file>