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66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4B87B-E85F-4637-BE7B-A008E8DEE3BC}" type="datetimeFigureOut">
              <a:rPr lang="pt-BR" smtClean="0"/>
              <a:t>28/09/2017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5287-3082-469B-B3AF-A8629145A94A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2145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4B87B-E85F-4637-BE7B-A008E8DEE3BC}" type="datetimeFigureOut">
              <a:rPr lang="pt-BR" smtClean="0"/>
              <a:t>28/09/2017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5287-3082-469B-B3AF-A8629145A9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2414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4B87B-E85F-4637-BE7B-A008E8DEE3BC}" type="datetimeFigureOut">
              <a:rPr lang="pt-BR" smtClean="0"/>
              <a:t>28/09/2017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5287-3082-469B-B3AF-A8629145A9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3498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4B87B-E85F-4637-BE7B-A008E8DEE3BC}" type="datetimeFigureOut">
              <a:rPr lang="pt-BR" smtClean="0"/>
              <a:t>28/09/2017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5287-3082-469B-B3AF-A8629145A9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6457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4B87B-E85F-4637-BE7B-A008E8DEE3BC}" type="datetimeFigureOut">
              <a:rPr lang="pt-BR" smtClean="0"/>
              <a:t>28/09/2017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5287-3082-469B-B3AF-A8629145A94A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6179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4B87B-E85F-4637-BE7B-A008E8DEE3BC}" type="datetimeFigureOut">
              <a:rPr lang="pt-BR" smtClean="0"/>
              <a:t>28/09/2017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5287-3082-469B-B3AF-A8629145A9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4264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4B87B-E85F-4637-BE7B-A008E8DEE3BC}" type="datetimeFigureOut">
              <a:rPr lang="pt-BR" smtClean="0"/>
              <a:t>28/09/2017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5287-3082-469B-B3AF-A8629145A9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5065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4B87B-E85F-4637-BE7B-A008E8DEE3BC}" type="datetimeFigureOut">
              <a:rPr lang="pt-BR" smtClean="0"/>
              <a:t>28/09/2017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5287-3082-469B-B3AF-A8629145A9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116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4B87B-E85F-4637-BE7B-A008E8DEE3BC}" type="datetimeFigureOut">
              <a:rPr lang="pt-BR" smtClean="0"/>
              <a:t>28/09/2017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5287-3082-469B-B3AF-A8629145A9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6069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6E4B87B-E85F-4637-BE7B-A008E8DEE3BC}" type="datetimeFigureOut">
              <a:rPr lang="pt-BR" smtClean="0"/>
              <a:t>28/09/2017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1885287-3082-469B-B3AF-A8629145A9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0765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4B87B-E85F-4637-BE7B-A008E8DEE3BC}" type="datetimeFigureOut">
              <a:rPr lang="pt-BR" smtClean="0"/>
              <a:t>28/09/2017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5287-3082-469B-B3AF-A8629145A9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0282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6E4B87B-E85F-4637-BE7B-A008E8DEE3BC}" type="datetimeFigureOut">
              <a:rPr lang="pt-BR" smtClean="0"/>
              <a:t>28/09/2017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1885287-3082-469B-B3AF-A8629145A94A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2586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C40584-6B3E-49CF-9BA5-04A293D303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COMUNICAÇÃO ENTRE PROCESSOS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8F44766-2936-4C13-887B-084123FE7A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Sockets</a:t>
            </a:r>
          </a:p>
        </p:txBody>
      </p:sp>
    </p:spTree>
    <p:extLst>
      <p:ext uri="{BB962C8B-B14F-4D97-AF65-F5344CB8AC3E}">
        <p14:creationId xmlns:p14="http://schemas.microsoft.com/office/powerpoint/2010/main" val="4007624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57F929-9EE2-48AA-938C-FEFA4D6D3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Comunicação via TCP</a:t>
            </a:r>
          </a:p>
        </p:txBody>
      </p:sp>
      <p:pic>
        <p:nvPicPr>
          <p:cNvPr id="5" name="Espaço Reservado para Conteúdo 4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8614CEF3-E9CC-481B-A7C7-77DBB1A8B4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7843" y="2500123"/>
            <a:ext cx="5296639" cy="2715004"/>
          </a:xfrm>
        </p:spPr>
      </p:pic>
    </p:spTree>
    <p:extLst>
      <p:ext uri="{BB962C8B-B14F-4D97-AF65-F5344CB8AC3E}">
        <p14:creationId xmlns:p14="http://schemas.microsoft.com/office/powerpoint/2010/main" val="4257921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BF7EE7-D27F-463F-A583-F6BABC9FD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Comunicação via TCP</a:t>
            </a:r>
          </a:p>
        </p:txBody>
      </p:sp>
      <p:pic>
        <p:nvPicPr>
          <p:cNvPr id="5" name="Espaço Reservado para Conteúdo 4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69F2D1B9-F297-4C76-B0FB-76ACDA47FB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448" y="2381044"/>
            <a:ext cx="5401429" cy="2953162"/>
          </a:xfrm>
        </p:spPr>
      </p:pic>
    </p:spTree>
    <p:extLst>
      <p:ext uri="{BB962C8B-B14F-4D97-AF65-F5344CB8AC3E}">
        <p14:creationId xmlns:p14="http://schemas.microsoft.com/office/powerpoint/2010/main" val="1937975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7FEA68-ECDE-4087-99E0-45E2BC50A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Comunicação via TCP</a:t>
            </a:r>
          </a:p>
        </p:txBody>
      </p:sp>
      <p:pic>
        <p:nvPicPr>
          <p:cNvPr id="5" name="Espaço Reservado para Conteúdo 4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3E2592DC-D1D2-4F44-ADA4-69C51FA931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6422" y="2385807"/>
            <a:ext cx="5239481" cy="2943636"/>
          </a:xfrm>
        </p:spPr>
      </p:pic>
    </p:spTree>
    <p:extLst>
      <p:ext uri="{BB962C8B-B14F-4D97-AF65-F5344CB8AC3E}">
        <p14:creationId xmlns:p14="http://schemas.microsoft.com/office/powerpoint/2010/main" val="823916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8D5A6F-FA0A-41C5-A43C-D5D98F7E1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Comunicação via TCP</a:t>
            </a:r>
          </a:p>
        </p:txBody>
      </p:sp>
      <p:pic>
        <p:nvPicPr>
          <p:cNvPr id="5" name="Espaço Reservado para Conteúdo 4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71254E77-3B79-4C9A-BB3B-CE72ED1256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448" y="2357228"/>
            <a:ext cx="5401429" cy="3000794"/>
          </a:xfrm>
        </p:spPr>
      </p:pic>
    </p:spTree>
    <p:extLst>
      <p:ext uri="{BB962C8B-B14F-4D97-AF65-F5344CB8AC3E}">
        <p14:creationId xmlns:p14="http://schemas.microsoft.com/office/powerpoint/2010/main" val="1172610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2220B9-8848-4310-88C1-310AE5036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Comunicação via TCP</a:t>
            </a:r>
          </a:p>
        </p:txBody>
      </p:sp>
      <p:pic>
        <p:nvPicPr>
          <p:cNvPr id="5" name="Espaço Reservado para Conteúdo 4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3DA0167E-0F5F-4317-81A1-11A7D7B840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2606" y="2338176"/>
            <a:ext cx="5287113" cy="3038899"/>
          </a:xfrm>
        </p:spPr>
      </p:pic>
    </p:spTree>
    <p:extLst>
      <p:ext uri="{BB962C8B-B14F-4D97-AF65-F5344CB8AC3E}">
        <p14:creationId xmlns:p14="http://schemas.microsoft.com/office/powerpoint/2010/main" val="35141497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8BE01F-5DF8-4DC0-9FE0-76F3AB88A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F601A070-5BD2-4667-98C2-36D5545A53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3080" y="2266728"/>
            <a:ext cx="5306165" cy="3181794"/>
          </a:xfrm>
        </p:spPr>
      </p:pic>
    </p:spTree>
    <p:extLst>
      <p:ext uri="{BB962C8B-B14F-4D97-AF65-F5344CB8AC3E}">
        <p14:creationId xmlns:p14="http://schemas.microsoft.com/office/powerpoint/2010/main" val="19810024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B65D25-DA60-496B-BEEE-0974FF0FF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64F195F3-C2FD-41B7-AC8E-932F040CDA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696" y="1846263"/>
            <a:ext cx="5648933" cy="4022725"/>
          </a:xfrm>
        </p:spPr>
      </p:pic>
    </p:spTree>
    <p:extLst>
      <p:ext uri="{BB962C8B-B14F-4D97-AF65-F5344CB8AC3E}">
        <p14:creationId xmlns:p14="http://schemas.microsoft.com/office/powerpoint/2010/main" val="34314389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8ABC37-4BBB-487D-AFE0-BA2210B94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963877E9-7FCA-48DD-8FF3-006168C239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2606" y="2171465"/>
            <a:ext cx="5287113" cy="3372321"/>
          </a:xfrm>
        </p:spPr>
      </p:pic>
    </p:spTree>
    <p:extLst>
      <p:ext uri="{BB962C8B-B14F-4D97-AF65-F5344CB8AC3E}">
        <p14:creationId xmlns:p14="http://schemas.microsoft.com/office/powerpoint/2010/main" val="30144356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04C076-51CE-4167-AF9E-31FD6F731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0F943E2D-0205-459C-9DA9-DBC67CCD23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633" y="2795440"/>
            <a:ext cx="5449060" cy="2124371"/>
          </a:xfrm>
        </p:spPr>
      </p:pic>
    </p:spTree>
    <p:extLst>
      <p:ext uri="{BB962C8B-B14F-4D97-AF65-F5344CB8AC3E}">
        <p14:creationId xmlns:p14="http://schemas.microsoft.com/office/powerpoint/2010/main" val="18738336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99A9F0-A72D-4BCB-8E3A-0AE59C573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109D4919-6A34-4EEC-B938-6AA526F687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554" y="2457255"/>
            <a:ext cx="5325218" cy="2800741"/>
          </a:xfrm>
        </p:spPr>
      </p:pic>
    </p:spTree>
    <p:extLst>
      <p:ext uri="{BB962C8B-B14F-4D97-AF65-F5344CB8AC3E}">
        <p14:creationId xmlns:p14="http://schemas.microsoft.com/office/powerpoint/2010/main" val="984431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4CC594A-A820-450F-B363-C19201FCFEC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FAB3DA-E9ED-4574-ABCC-378BC0FF1BB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3B8D6B0-55D6-48DC-86D8-FD95D5F118A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31E3EF2-7691-4D9A-A144-814B067CEF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017" y="1831451"/>
            <a:ext cx="6798082" cy="319509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D8AA363-400C-436A-9126-783CB49DF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pt-BR" sz="3600">
                <a:solidFill>
                  <a:srgbClr val="FFFFFF"/>
                </a:solidFill>
              </a:rPr>
              <a:t>Sockets - Conceitos Básicos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E39581-0665-41F5-8BEC-EF11E6971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r>
              <a:rPr lang="pt-BR" sz="1500">
                <a:solidFill>
                  <a:srgbClr val="FFFFFF"/>
                </a:solidFill>
              </a:rPr>
              <a:t>Sockets são uma forma de IPC (InterProcess Communication ) que fornece comunicação entre processos residentes em sistema único ou processos residentes em sistemas remotos. </a:t>
            </a:r>
          </a:p>
        </p:txBody>
      </p:sp>
    </p:spTree>
    <p:extLst>
      <p:ext uri="{BB962C8B-B14F-4D97-AF65-F5344CB8AC3E}">
        <p14:creationId xmlns:p14="http://schemas.microsoft.com/office/powerpoint/2010/main" val="33746829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BD932E-1A96-4374-92F0-881BB0DED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D9BF176B-2A38-4645-9366-F370FA8A24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106" y="2304834"/>
            <a:ext cx="5468113" cy="3105583"/>
          </a:xfrm>
        </p:spPr>
      </p:pic>
    </p:spTree>
    <p:extLst>
      <p:ext uri="{BB962C8B-B14F-4D97-AF65-F5344CB8AC3E}">
        <p14:creationId xmlns:p14="http://schemas.microsoft.com/office/powerpoint/2010/main" val="6729121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CE31C6-DE60-451F-98A3-605FF55EA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B3B437AE-35AB-4B93-B919-B24F718A44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212" y="2309597"/>
            <a:ext cx="5391902" cy="3096057"/>
          </a:xfrm>
        </p:spPr>
      </p:pic>
    </p:spTree>
    <p:extLst>
      <p:ext uri="{BB962C8B-B14F-4D97-AF65-F5344CB8AC3E}">
        <p14:creationId xmlns:p14="http://schemas.microsoft.com/office/powerpoint/2010/main" val="38322132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46993D-48F1-4DA9-88A3-1DAA5B4D9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566861CF-62BE-4E79-B788-5145045041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5948" y="2276255"/>
            <a:ext cx="5220429" cy="3162741"/>
          </a:xfrm>
        </p:spPr>
      </p:pic>
    </p:spTree>
    <p:extLst>
      <p:ext uri="{BB962C8B-B14F-4D97-AF65-F5344CB8AC3E}">
        <p14:creationId xmlns:p14="http://schemas.microsoft.com/office/powerpoint/2010/main" val="688354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11514F-9F85-4490-8FEB-13BB2BC08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Domínios e Protocolos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0228F0-E722-4A34-8CED-0CDF623E5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 Sockets criados por diferentes programas são referenciados através de nomes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 Esses nomes devem ser traduzidos em endereços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 O espaço no qual o endereço é especificado é chamado de domínio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 Domínios básicos: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INTERNET (AF_INET) - os endereços consistem do end. de rede da máquina e da identificação do no. da porta, o que permite a comunicação entre processos de sistemas diferentes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Unix (AF_UNIX) - os processos se comunicam </a:t>
            </a:r>
            <a:r>
              <a:rPr lang="pt-BR" dirty="0" err="1"/>
              <a:t>referenciand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5565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285A3F-AE07-44B3-949C-C983D9CE1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Sockets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FD472F5-5053-424D-8419-75A7CD887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 STREAM SOCKET 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dirty="0"/>
              <a:t> provê </a:t>
            </a:r>
            <a:r>
              <a:rPr lang="pt-BR" dirty="0" err="1"/>
              <a:t>seqüenciamento</a:t>
            </a:r>
            <a:r>
              <a:rPr lang="pt-BR" dirty="0"/>
              <a:t> e fluxo bidirecional.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dirty="0"/>
              <a:t> transmite dados sobre um base confiável 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dirty="0"/>
              <a:t> no domínio UNIX, trabalha igual a um </a:t>
            </a:r>
            <a:r>
              <a:rPr lang="pt-BR" dirty="0" err="1"/>
              <a:t>pipe</a:t>
            </a:r>
            <a:r>
              <a:rPr lang="pt-BR" dirty="0"/>
              <a:t>.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dirty="0"/>
              <a:t> no domínio INTERNET é implementado sobre TCP/IP.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 DATAGRAM SOCKET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 suporta fluxo de dados bidirecional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 não oferece um serviço confiável.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 Mensagens duplicadas, perdidas, e em ordem diferente (não </a:t>
            </a:r>
            <a:r>
              <a:rPr lang="pt-BR" dirty="0" err="1"/>
              <a:t>seqüenciadas</a:t>
            </a:r>
            <a:r>
              <a:rPr lang="pt-BR" dirty="0"/>
              <a:t>) são problemas que podem aparecer.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 RAW SOCKET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 permite o acesso a interface de protocolos de rede.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 disponível para usuários avançados e que possuam autoridade de usuário root.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 permite a construção de novos protocolos sobre os protocolos de baixo nível já existentes </a:t>
            </a:r>
          </a:p>
        </p:txBody>
      </p:sp>
    </p:spTree>
    <p:extLst>
      <p:ext uri="{BB962C8B-B14F-4D97-AF65-F5344CB8AC3E}">
        <p14:creationId xmlns:p14="http://schemas.microsoft.com/office/powerpoint/2010/main" val="3167495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693ED8-BA05-418F-8F4C-098CCC598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Domínios e Protocolos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9F5328-AEF6-498A-BEB5-01248CA43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 Domínio Internet Implementação Unix do protocolos TCP ou UDP Consiste de: • end. de rede da máquina • identificação do no. da porta Permite a comunicação entre máquinas diferentes Conexões sob a forma de sockets do tipo </a:t>
            </a:r>
            <a:r>
              <a:rPr lang="pt-BR" dirty="0" err="1"/>
              <a:t>stream</a:t>
            </a:r>
            <a:r>
              <a:rPr lang="pt-BR" dirty="0"/>
              <a:t> e do tipo datagramas  Portas “Endereço” para um processo comunicante Inteiro de 16 bits (definido pelo usuário) Portas 1 a 1023 são do sistema Portas de TCP independentes das de UDP Sistema</a:t>
            </a:r>
          </a:p>
        </p:txBody>
      </p:sp>
    </p:spTree>
    <p:extLst>
      <p:ext uri="{BB962C8B-B14F-4D97-AF65-F5344CB8AC3E}">
        <p14:creationId xmlns:p14="http://schemas.microsoft.com/office/powerpoint/2010/main" val="1533737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D7B26E-B713-47CB-8727-528314499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Domínios e Protocolos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CD53B2-0DDF-4DF8-AC3E-4CC4F1F08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Protocolo TCP </a:t>
            </a:r>
            <a:r>
              <a:rPr lang="pt-BR" dirty="0" err="1"/>
              <a:t>Transmission</a:t>
            </a:r>
            <a:r>
              <a:rPr lang="pt-BR" dirty="0"/>
              <a:t> </a:t>
            </a:r>
            <a:r>
              <a:rPr lang="pt-BR" dirty="0" err="1"/>
              <a:t>Control</a:t>
            </a:r>
            <a:r>
              <a:rPr lang="pt-BR" dirty="0"/>
              <a:t> </a:t>
            </a:r>
            <a:r>
              <a:rPr lang="pt-BR" dirty="0" err="1"/>
              <a:t>Protocol</a:t>
            </a:r>
            <a:r>
              <a:rPr lang="pt-BR" dirty="0"/>
              <a:t> Para comunicação longa (conexão) Confiável Baixo desempenho em comunicações curtas (?) Usos típicos: • login remoto • transferência de arquivo  Protocolo UDP </a:t>
            </a:r>
            <a:r>
              <a:rPr lang="pt-BR" dirty="0" err="1"/>
              <a:t>User</a:t>
            </a:r>
            <a:r>
              <a:rPr lang="pt-BR" dirty="0"/>
              <a:t> </a:t>
            </a:r>
            <a:r>
              <a:rPr lang="pt-BR" dirty="0" err="1"/>
              <a:t>Datagram</a:t>
            </a:r>
            <a:r>
              <a:rPr lang="pt-BR" dirty="0"/>
              <a:t> </a:t>
            </a:r>
            <a:r>
              <a:rPr lang="pt-BR" dirty="0" err="1"/>
              <a:t>Protocol</a:t>
            </a:r>
            <a:r>
              <a:rPr lang="pt-BR" dirty="0"/>
              <a:t> Para comunicação curta (sem conexão) Não confiável Pouco prático para comunicações longas (confiabilidade precisa ser programada) Usos típicos: • RPC • Broadcast</a:t>
            </a:r>
          </a:p>
        </p:txBody>
      </p:sp>
    </p:spTree>
    <p:extLst>
      <p:ext uri="{BB962C8B-B14F-4D97-AF65-F5344CB8AC3E}">
        <p14:creationId xmlns:p14="http://schemas.microsoft.com/office/powerpoint/2010/main" val="2531056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099FE7-F83D-4034-A8B6-85DF621CD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1C78AF-ACF9-4FD9-8D87-8D25B743D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 Associação de sockets Definida por: • um protocolo: TCP ou UDP • endereço IP local • porta local • endereço IP distante • porta distante </a:t>
            </a:r>
          </a:p>
        </p:txBody>
      </p:sp>
    </p:spTree>
    <p:extLst>
      <p:ext uri="{BB962C8B-B14F-4D97-AF65-F5344CB8AC3E}">
        <p14:creationId xmlns:p14="http://schemas.microsoft.com/office/powerpoint/2010/main" val="2732194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6DA354-3FF5-475B-BFB4-02774B74E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Comunicação via TCP</a:t>
            </a:r>
          </a:p>
        </p:txBody>
      </p:sp>
      <p:pic>
        <p:nvPicPr>
          <p:cNvPr id="5" name="Espaço Reservado para Conteúdo 4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5A2030DD-9B22-4C52-9906-30C17EC00C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917242"/>
            <a:ext cx="9126012" cy="4366269"/>
          </a:xfrm>
        </p:spPr>
      </p:pic>
    </p:spTree>
    <p:extLst>
      <p:ext uri="{BB962C8B-B14F-4D97-AF65-F5344CB8AC3E}">
        <p14:creationId xmlns:p14="http://schemas.microsoft.com/office/powerpoint/2010/main" val="2638422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4872DC-22BE-4B09-B9BE-C67AF66D3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Comunicação via TCP</a:t>
            </a:r>
          </a:p>
        </p:txBody>
      </p:sp>
      <p:pic>
        <p:nvPicPr>
          <p:cNvPr id="5" name="Espaço Reservado para Conteúdo 4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0D5F1D83-0DEC-4FF6-A2CE-423A79FB1C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1159" y="2476307"/>
            <a:ext cx="5430008" cy="2762636"/>
          </a:xfrm>
        </p:spPr>
      </p:pic>
    </p:spTree>
    <p:extLst>
      <p:ext uri="{BB962C8B-B14F-4D97-AF65-F5344CB8AC3E}">
        <p14:creationId xmlns:p14="http://schemas.microsoft.com/office/powerpoint/2010/main" val="127116375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49</TotalTime>
  <Words>437</Words>
  <Application>Microsoft Office PowerPoint</Application>
  <PresentationFormat>Widescreen</PresentationFormat>
  <Paragraphs>38</Paragraphs>
  <Slides>22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Retrospectiva</vt:lpstr>
      <vt:lpstr>COMUNICAÇÃO ENTRE PROCESSOS</vt:lpstr>
      <vt:lpstr>Sockets - Conceitos Básicos</vt:lpstr>
      <vt:lpstr>Domínios e Protocolos </vt:lpstr>
      <vt:lpstr>Tipos de Sockets</vt:lpstr>
      <vt:lpstr>Domínios e Protocolos</vt:lpstr>
      <vt:lpstr>Domínios e Protocolos</vt:lpstr>
      <vt:lpstr>Implementação</vt:lpstr>
      <vt:lpstr>Comunicação via TCP</vt:lpstr>
      <vt:lpstr>Comunicação via TCP</vt:lpstr>
      <vt:lpstr>Comunicação via TCP</vt:lpstr>
      <vt:lpstr>Comunicação via TCP</vt:lpstr>
      <vt:lpstr>Comunicação via TCP</vt:lpstr>
      <vt:lpstr>Comunicação via TCP</vt:lpstr>
      <vt:lpstr>Comunicação via TCP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Comunicação entre Sockets</dc:title>
  <dc:creator>Leopoldo Ferreira de Paula</dc:creator>
  <cp:lastModifiedBy>Leopoldo Ferreira de Paula</cp:lastModifiedBy>
  <cp:revision>6</cp:revision>
  <dcterms:created xsi:type="dcterms:W3CDTF">2017-09-28T18:28:39Z</dcterms:created>
  <dcterms:modified xsi:type="dcterms:W3CDTF">2017-09-28T19:18:37Z</dcterms:modified>
</cp:coreProperties>
</file>