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9" r:id="rId8"/>
    <p:sldId id="260" r:id="rId9"/>
    <p:sldId id="261" r:id="rId10"/>
    <p:sldId id="275" r:id="rId11"/>
    <p:sldId id="276" r:id="rId12"/>
    <p:sldId id="277" r:id="rId13"/>
    <p:sldId id="278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1E944F-C492-4C2C-AB1A-BF4646B82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Hybrid</a:t>
            </a:r>
            <a:r>
              <a:rPr lang="pt-BR" dirty="0"/>
              <a:t> MPI – Uma implementação MPI para Ambientes Distribuídos Híbridos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4CE3A82-EFAD-4D01-B69A-B85E884F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63" y="5121964"/>
            <a:ext cx="10572000" cy="18288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Gustavo Pinoti</a:t>
            </a:r>
          </a:p>
          <a:p>
            <a:r>
              <a:rPr lang="pt-BR" dirty="0"/>
              <a:t>Leonardo Baldo</a:t>
            </a:r>
          </a:p>
          <a:p>
            <a:r>
              <a:rPr lang="pt-BR" dirty="0"/>
              <a:t>Leopoldo Ferreira</a:t>
            </a:r>
          </a:p>
          <a:p>
            <a:r>
              <a:rPr lang="pt-BR" dirty="0" err="1"/>
              <a:t>Lorenna</a:t>
            </a:r>
            <a:r>
              <a:rPr lang="pt-BR" dirty="0"/>
              <a:t> Martins</a:t>
            </a:r>
          </a:p>
          <a:p>
            <a:r>
              <a:rPr lang="pt-BR" dirty="0" err="1"/>
              <a:t>Murillo</a:t>
            </a:r>
            <a:r>
              <a:rPr lang="pt-BR" dirty="0"/>
              <a:t> </a:t>
            </a:r>
            <a:r>
              <a:rPr lang="pt-BR" dirty="0" err="1"/>
              <a:t>Cuervo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83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7A7A38-0C39-4732-ADE7-3365B523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Hybrid</a:t>
            </a:r>
            <a:r>
              <a:rPr lang="pt-BR" dirty="0"/>
              <a:t> MPI – Arquitetura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EDC110C1-3ACA-4492-8D7D-36C838E83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0180" y="2005739"/>
            <a:ext cx="3731639" cy="45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97C44A-64DC-451E-A211-546A5539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Hybrid</a:t>
            </a:r>
            <a:r>
              <a:rPr lang="pt-BR" dirty="0"/>
              <a:t> MPI –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0DBCEC8-547E-4FFF-BC2E-CD1738E4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nativa </a:t>
            </a:r>
          </a:p>
          <a:p>
            <a:r>
              <a:rPr lang="pt-BR" dirty="0"/>
              <a:t>Interface de Sockets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5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6CA5AD-19BD-4F8A-9510-BE7B26DD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Hybrid</a:t>
            </a:r>
            <a:r>
              <a:rPr lang="pt-BR" dirty="0"/>
              <a:t> MPI – Processo Gateway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F7001DE7-A7B2-4178-A8FD-F2A91E1DE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349" y="2119128"/>
            <a:ext cx="4837302" cy="39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5ACAA8-B19F-456C-8FF9-48D62778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Hybrid</a:t>
            </a:r>
            <a:r>
              <a:rPr lang="pt-BR" dirty="0"/>
              <a:t> MPI – Protocolo de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A675F6E-B0F4-48DA-94F7-9E793E26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 a Ponto</a:t>
            </a:r>
          </a:p>
          <a:p>
            <a:r>
              <a:rPr lang="pt-BR" dirty="0"/>
              <a:t>Comunicação Coletiva</a:t>
            </a:r>
          </a:p>
        </p:txBody>
      </p:sp>
    </p:spTree>
    <p:extLst>
      <p:ext uri="{BB962C8B-B14F-4D97-AF65-F5344CB8AC3E}">
        <p14:creationId xmlns:p14="http://schemas.microsoft.com/office/powerpoint/2010/main" val="32833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F7FD841-5E0A-4AF4-A48E-AE03FABE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de uma aplicação </a:t>
            </a:r>
            <a:r>
              <a:rPr lang="pt-BR" dirty="0" err="1"/>
              <a:t>Hybrid</a:t>
            </a:r>
            <a:r>
              <a:rPr lang="pt-BR" dirty="0"/>
              <a:t> MPI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B879BBC-1575-4B3D-BF70-5DAC1CEF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8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A337EB-1FF9-4A6C-B692-31C7EF45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57670A1-1D22-41DE-964D-F62E6C7E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03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F20F68E-FC56-4CD8-BD39-FAF690E8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utilizadas (CAP 4) (DECIDIR SE VAI COLOCAR ISSO MESMO)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0D6851C-C4E0-49DC-928B-C29476DD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D77D0D-77C1-446A-A4F8-53DA9528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6312F75-486C-4978-ABCE-B34F3F6A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Necessidade de Alto Desempenho</a:t>
            </a:r>
          </a:p>
          <a:p>
            <a:r>
              <a:rPr lang="pt-BR" dirty="0"/>
              <a:t>Custo Elevado</a:t>
            </a:r>
          </a:p>
          <a:p>
            <a:r>
              <a:rPr lang="pt-BR" dirty="0"/>
              <a:t>Aplicações que executam paralelamente em diversas maquinas</a:t>
            </a:r>
          </a:p>
        </p:txBody>
      </p:sp>
    </p:spTree>
    <p:extLst>
      <p:ext uri="{BB962C8B-B14F-4D97-AF65-F5344CB8AC3E}">
        <p14:creationId xmlns:p14="http://schemas.microsoft.com/office/powerpoint/2010/main" val="142043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E76545-9E6A-436E-8392-3AC41722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EA19367-958F-42F5-BFAF-BE18ABC5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Clusters (Agrupamentos de máquinas)</a:t>
            </a:r>
          </a:p>
          <a:p>
            <a:r>
              <a:rPr lang="pt-BR" dirty="0"/>
              <a:t>Processadores maciçamente paralelos (MPP)</a:t>
            </a:r>
          </a:p>
          <a:p>
            <a:r>
              <a:rPr lang="pt-BR" dirty="0"/>
              <a:t>Redes de estações de trabalho (NOW)</a:t>
            </a:r>
          </a:p>
        </p:txBody>
      </p:sp>
    </p:spTree>
    <p:extLst>
      <p:ext uri="{BB962C8B-B14F-4D97-AF65-F5344CB8AC3E}">
        <p14:creationId xmlns:p14="http://schemas.microsoft.com/office/powerpoint/2010/main" val="60388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D8F5F47-FD33-4B5C-B989-D13EBCB2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8D737B0-D717-4FD9-80D1-767C91DE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processadores com sua própria memoria local</a:t>
            </a:r>
          </a:p>
          <a:p>
            <a:r>
              <a:rPr lang="pt-BR" dirty="0"/>
              <a:t>Uma única máquina na visão do usuário</a:t>
            </a:r>
          </a:p>
          <a:p>
            <a:r>
              <a:rPr lang="pt-BR" dirty="0"/>
              <a:t>Diferença do MPP – Barramento conectado no processador</a:t>
            </a:r>
          </a:p>
        </p:txBody>
      </p:sp>
    </p:spTree>
    <p:extLst>
      <p:ext uri="{BB962C8B-B14F-4D97-AF65-F5344CB8AC3E}">
        <p14:creationId xmlns:p14="http://schemas.microsoft.com/office/powerpoint/2010/main" val="358511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ED086F7-8C43-4EC0-BE40-847B74F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C45D244-07A5-4E4C-9B37-10E9BC89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Clusters e </a:t>
            </a:r>
            <a:r>
              <a:rPr lang="pt-BR" dirty="0" err="1"/>
              <a:t>Now’s</a:t>
            </a:r>
            <a:r>
              <a:rPr lang="pt-BR" dirty="0"/>
              <a:t> – Redes de menor custos e mais lentas</a:t>
            </a:r>
          </a:p>
          <a:p>
            <a:r>
              <a:rPr lang="pt-BR" dirty="0"/>
              <a:t>Clusters possuem otimizações no SO</a:t>
            </a:r>
          </a:p>
          <a:p>
            <a:r>
              <a:rPr lang="pt-BR" dirty="0"/>
              <a:t>Comunicação feita através da rede</a:t>
            </a:r>
          </a:p>
          <a:p>
            <a:r>
              <a:rPr lang="pt-BR" dirty="0"/>
              <a:t>Uso de bibliotecas no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4766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E47535E-B766-48F9-A531-62E12C44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CB30D01-F233-4367-9B43-EF33189F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 voltada para Clusters e MPP  </a:t>
            </a:r>
          </a:p>
          <a:p>
            <a:r>
              <a:rPr lang="pt-BR" dirty="0"/>
              <a:t>MPI (Interface de Passagem de Mensagem)</a:t>
            </a:r>
          </a:p>
          <a:p>
            <a:r>
              <a:rPr lang="pt-BR" dirty="0"/>
              <a:t>PVM (Maquina Paralela Virtual)</a:t>
            </a:r>
          </a:p>
          <a:p>
            <a:r>
              <a:rPr lang="pt-BR" dirty="0"/>
              <a:t>Otimizam a comunicação</a:t>
            </a:r>
          </a:p>
          <a:p>
            <a:r>
              <a:rPr lang="pt-BR" dirty="0"/>
              <a:t>Possibilidade de expansão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00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7FDF97-98E7-4354-BC16-5DD466D9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66468D5-40A9-4662-8BC6-B6F096B9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Geral: Estratégia para </a:t>
            </a:r>
            <a:r>
              <a:rPr lang="pt-BR" dirty="0"/>
              <a:t>integração de ambientes de alto desempenho </a:t>
            </a:r>
            <a:r>
              <a:rPr lang="pt-BR" dirty="0" smtClean="0"/>
              <a:t>híbridos.</a:t>
            </a:r>
          </a:p>
          <a:p>
            <a:r>
              <a:rPr lang="pt-BR" dirty="0" smtClean="0"/>
              <a:t>Específicos: </a:t>
            </a:r>
            <a:r>
              <a:rPr lang="pt-BR" dirty="0"/>
              <a:t>Propor uma arquitetura de comunicação para a criação de um sistema </a:t>
            </a:r>
            <a:r>
              <a:rPr lang="pt-BR" dirty="0" smtClean="0"/>
              <a:t>híbrido; </a:t>
            </a:r>
            <a:r>
              <a:rPr lang="pt-BR" dirty="0"/>
              <a:t>Prover uma implementação baseada na interface </a:t>
            </a:r>
            <a:r>
              <a:rPr lang="pt-BR" dirty="0" smtClean="0"/>
              <a:t>MPI; </a:t>
            </a:r>
            <a:r>
              <a:rPr lang="pt-BR" dirty="0"/>
              <a:t>Desenvolver um protótipo para aplicar a solução proposta utilizando um ambiente heterogêneo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3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E411372-E39A-4B1F-ACFC-C5D6C509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Hybrid</a:t>
            </a:r>
            <a:r>
              <a:rPr lang="pt-BR" dirty="0"/>
              <a:t> MPI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B4ECA59-E769-4C2A-8374-91405C05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Hybrid MPI é uma implementação MPI que visa integrar outras implementações MPI, bem como sistemas </a:t>
            </a:r>
            <a:r>
              <a:rPr lang="pt-BR" dirty="0" smtClean="0"/>
              <a:t>operacionais</a:t>
            </a:r>
          </a:p>
          <a:p>
            <a:r>
              <a:rPr lang="pt-BR" dirty="0"/>
              <a:t>Máquinas homogêneas em um mesmo domínio, ou seja, todos os nós executando a mesma versão do sistema operacional e implementação MPI.</a:t>
            </a:r>
          </a:p>
          <a:p>
            <a:r>
              <a:rPr lang="pt-BR" dirty="0"/>
              <a:t>Máquinas heterogêneas em um mesmo domínio, ou seja, nós com diferentes sistemas operacionais ou implementação MPI</a:t>
            </a:r>
          </a:p>
          <a:p>
            <a:r>
              <a:rPr lang="pt-BR" dirty="0"/>
              <a:t>Clusters sem máquinas front end, composto de nós homogêneos ou heterogêneos;</a:t>
            </a:r>
          </a:p>
          <a:p>
            <a:r>
              <a:rPr lang="pt-BR" dirty="0"/>
              <a:t>Clusters com máquinas fron end, composto de nós homogêneos ou heterogêneos;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75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AA34363-4D14-4FBC-AA89-96B948CB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Hybrid</a:t>
            </a:r>
            <a:r>
              <a:rPr lang="pt-BR" dirty="0"/>
              <a:t> MPI – Modelo de Sistema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6" y="1571625"/>
            <a:ext cx="6486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1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153</TotalTime>
  <Words>329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Citável</vt:lpstr>
      <vt:lpstr>Hybrid MPI – Uma implementação MPI para Ambientes Distribuídos Híbridos</vt:lpstr>
      <vt:lpstr>Introdução</vt:lpstr>
      <vt:lpstr>Introdução</vt:lpstr>
      <vt:lpstr>Introdução</vt:lpstr>
      <vt:lpstr>Introdução</vt:lpstr>
      <vt:lpstr>Introdução</vt:lpstr>
      <vt:lpstr>Objetivos</vt:lpstr>
      <vt:lpstr>O que é Hybrid MPI</vt:lpstr>
      <vt:lpstr>Hybrid MPI – Modelo de Sistema</vt:lpstr>
      <vt:lpstr>Hybrid MPI – Arquitetura</vt:lpstr>
      <vt:lpstr>Hybrid MPI – Arquitetura</vt:lpstr>
      <vt:lpstr>Hybrid MPI – Processo Gateway</vt:lpstr>
      <vt:lpstr>Hybrid MPI – Protocolo de Comunicação</vt:lpstr>
      <vt:lpstr>Execução de uma aplicação Hybrid MPI </vt:lpstr>
      <vt:lpstr>Considerações Finais</vt:lpstr>
      <vt:lpstr>Aplicações utilizadas (CAP 4) (DECIDIR SE VAI COLOCAR ISSO MESMO)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MPI – Uma implementação MPI para Ambientes Distribuídos Híbridos</dc:title>
  <dc:creator>Gustavo Pinoti</dc:creator>
  <cp:lastModifiedBy>Leopoldo Ferreira de Paula</cp:lastModifiedBy>
  <cp:revision>7</cp:revision>
  <dcterms:created xsi:type="dcterms:W3CDTF">2017-12-13T10:30:32Z</dcterms:created>
  <dcterms:modified xsi:type="dcterms:W3CDTF">2017-12-13T17:09:31Z</dcterms:modified>
</cp:coreProperties>
</file>